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d4dc6f779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81c19497d48ad"/>
  </p:sldMasterIdLst>
  <p:sldIdLst>
    <p:sldId xmlns:r="http://schemas.openxmlformats.org/officeDocument/2006/relationships" id="256" r:id="R4f038b73eca14982"/>
    <p:sldId xmlns:r="http://schemas.openxmlformats.org/officeDocument/2006/relationships" id="257" r:id="R810ee98e926f4383"/>
    <p:sldId xmlns:r="http://schemas.openxmlformats.org/officeDocument/2006/relationships" id="258" r:id="R4337dd93a0f14c14"/>
    <p:sldId xmlns:r="http://schemas.openxmlformats.org/officeDocument/2006/relationships" id="259" r:id="Re33a04935e5542d2"/>
    <p:sldId xmlns:r="http://schemas.openxmlformats.org/officeDocument/2006/relationships" id="260" r:id="R266c6521d5a04628"/>
    <p:sldId xmlns:r="http://schemas.openxmlformats.org/officeDocument/2006/relationships" id="261" r:id="R28b4b34db2b3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81c19497d48ad" /><Relationship Type="http://schemas.openxmlformats.org/officeDocument/2006/relationships/slide" Target="/ppt/slides/slide1.xml" Id="R4f038b73eca14982" /><Relationship Type="http://schemas.openxmlformats.org/officeDocument/2006/relationships/slide" Target="/ppt/slides/slide2.xml" Id="R810ee98e926f4383" /><Relationship Type="http://schemas.openxmlformats.org/officeDocument/2006/relationships/slide" Target="/ppt/slides/slide3.xml" Id="R4337dd93a0f14c14" /><Relationship Type="http://schemas.openxmlformats.org/officeDocument/2006/relationships/slide" Target="/ppt/slides/slide4.xml" Id="Re33a04935e5542d2" /><Relationship Type="http://schemas.openxmlformats.org/officeDocument/2006/relationships/slide" Target="/ppt/slides/slide5.xml" Id="R266c6521d5a04628" /><Relationship Type="http://schemas.openxmlformats.org/officeDocument/2006/relationships/slide" Target="/ppt/slides/slide6.xml" Id="R28b4b34db2b3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7802016d2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dd9066c3c4b7a" /><Relationship Type="http://schemas.openxmlformats.org/officeDocument/2006/relationships/theme" Target="/ppt/slideMasters/theme/theme1.xml" Id="R3a393e68da70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dd9066c3c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55db9721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977a1f02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d7a913a7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5c82b61f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17c218b2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e4f0d8ab8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