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990f7700604e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a188961b0d4934"/>
  </p:sldMasterIdLst>
  <p:sldIdLst>
    <p:sldId xmlns:r="http://schemas.openxmlformats.org/officeDocument/2006/relationships" id="256" r:id="R665c55856b754d03"/>
    <p:sldId xmlns:r="http://schemas.openxmlformats.org/officeDocument/2006/relationships" id="257" r:id="Rc6ce280312964e32"/>
    <p:sldId xmlns:r="http://schemas.openxmlformats.org/officeDocument/2006/relationships" id="258" r:id="R589658984ea245d1"/>
    <p:sldId xmlns:r="http://schemas.openxmlformats.org/officeDocument/2006/relationships" id="259" r:id="Rd365ca3580b54364"/>
    <p:sldId xmlns:r="http://schemas.openxmlformats.org/officeDocument/2006/relationships" id="260" r:id="Rf4b5d0ec985e423d"/>
    <p:sldId xmlns:r="http://schemas.openxmlformats.org/officeDocument/2006/relationships" id="261" r:id="Rc0986c3aa6cc422b"/>
    <p:sldId xmlns:r="http://schemas.openxmlformats.org/officeDocument/2006/relationships" id="262" r:id="R14c3cea2476644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a188961b0d4934" /><Relationship Type="http://schemas.openxmlformats.org/officeDocument/2006/relationships/slide" Target="/ppt/slides/slide1.xml" Id="R665c55856b754d03" /><Relationship Type="http://schemas.openxmlformats.org/officeDocument/2006/relationships/slide" Target="/ppt/slides/slide2.xml" Id="Rc6ce280312964e32" /><Relationship Type="http://schemas.openxmlformats.org/officeDocument/2006/relationships/slide" Target="/ppt/slides/slide3.xml" Id="R589658984ea245d1" /><Relationship Type="http://schemas.openxmlformats.org/officeDocument/2006/relationships/slide" Target="/ppt/slides/slide4.xml" Id="Rd365ca3580b54364" /><Relationship Type="http://schemas.openxmlformats.org/officeDocument/2006/relationships/slide" Target="/ppt/slides/slide5.xml" Id="Rf4b5d0ec985e423d" /><Relationship Type="http://schemas.openxmlformats.org/officeDocument/2006/relationships/slide" Target="/ppt/slides/slide6.xml" Id="Rc0986c3aa6cc422b" /><Relationship Type="http://schemas.openxmlformats.org/officeDocument/2006/relationships/slide" Target="/ppt/slides/slide7.xml" Id="R14c3cea2476644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96e5d4d8804c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96dd3928f4ae8" /><Relationship Type="http://schemas.openxmlformats.org/officeDocument/2006/relationships/theme" Target="/ppt/slideMasters/theme/theme1.xml" Id="Rd8874a7508b64a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296dd3928f4a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d6c0c50bf40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dddde9e054a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507bd75a143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86fd61dfd4f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b806ad8954f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5a5cef4f347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d6962928741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SKIGARDEN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SKIGARDEN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2 203 207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9 573 012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9 985 615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JOHN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SLM Revisjon AS, 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89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984 664 907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