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a993034b1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153a1c453a476e"/>
  </p:sldMasterIdLst>
  <p:sldIdLst>
    <p:sldId xmlns:r="http://schemas.openxmlformats.org/officeDocument/2006/relationships" id="256" r:id="R33fe88860fd34d6f"/>
    <p:sldId xmlns:r="http://schemas.openxmlformats.org/officeDocument/2006/relationships" id="257" r:id="Rf2cdbffdbf734f37"/>
    <p:sldId xmlns:r="http://schemas.openxmlformats.org/officeDocument/2006/relationships" id="258" r:id="Rdbf10774910c4911"/>
    <p:sldId xmlns:r="http://schemas.openxmlformats.org/officeDocument/2006/relationships" id="259" r:id="R0cd5620311b9416a"/>
    <p:sldId xmlns:r="http://schemas.openxmlformats.org/officeDocument/2006/relationships" id="260" r:id="Rdc52d61048ee436b"/>
    <p:sldId xmlns:r="http://schemas.openxmlformats.org/officeDocument/2006/relationships" id="261" r:id="Ra8a663ceb57d4a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53a1c453a476e" /><Relationship Type="http://schemas.openxmlformats.org/officeDocument/2006/relationships/slide" Target="/ppt/slides/slide1.xml" Id="R33fe88860fd34d6f" /><Relationship Type="http://schemas.openxmlformats.org/officeDocument/2006/relationships/slide" Target="/ppt/slides/slide2.xml" Id="Rf2cdbffdbf734f37" /><Relationship Type="http://schemas.openxmlformats.org/officeDocument/2006/relationships/slide" Target="/ppt/slides/slide3.xml" Id="Rdbf10774910c4911" /><Relationship Type="http://schemas.openxmlformats.org/officeDocument/2006/relationships/slide" Target="/ppt/slides/slide4.xml" Id="R0cd5620311b9416a" /><Relationship Type="http://schemas.openxmlformats.org/officeDocument/2006/relationships/slide" Target="/ppt/slides/slide5.xml" Id="Rdc52d61048ee436b" /><Relationship Type="http://schemas.openxmlformats.org/officeDocument/2006/relationships/slide" Target="/ppt/slides/slide6.xml" Id="Ra8a663ceb57d4a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841efb13e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c3beab3f345f4" /><Relationship Type="http://schemas.openxmlformats.org/officeDocument/2006/relationships/theme" Target="/ppt/slideMasters/theme/theme1.xml" Id="R2c6143947736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c3beab3f3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90e50e996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d703f5b9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315df36ad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0ff1f0a5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7c2ad7536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a6d2a7409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