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7020f2b0f247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8e9c6b098a4dff"/>
  </p:sldMasterIdLst>
  <p:sldIdLst>
    <p:sldId xmlns:r="http://schemas.openxmlformats.org/officeDocument/2006/relationships" id="256" r:id="R53974e4a48d344fd"/>
    <p:sldId xmlns:r="http://schemas.openxmlformats.org/officeDocument/2006/relationships" id="257" r:id="R541c28aa4e4d4eb4"/>
    <p:sldId xmlns:r="http://schemas.openxmlformats.org/officeDocument/2006/relationships" id="258" r:id="R704b4c3fb45945e6"/>
    <p:sldId xmlns:r="http://schemas.openxmlformats.org/officeDocument/2006/relationships" id="259" r:id="R193523fb1aae49ce"/>
    <p:sldId xmlns:r="http://schemas.openxmlformats.org/officeDocument/2006/relationships" id="260" r:id="Rb764533e53904c7a"/>
    <p:sldId xmlns:r="http://schemas.openxmlformats.org/officeDocument/2006/relationships" id="261" r:id="R5a1892ed3f324e64"/>
    <p:sldId xmlns:r="http://schemas.openxmlformats.org/officeDocument/2006/relationships" id="262" r:id="Rcec1d1c1eda6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e9c6b098a4dff" /><Relationship Type="http://schemas.openxmlformats.org/officeDocument/2006/relationships/slide" Target="/ppt/slides/slide1.xml" Id="R53974e4a48d344fd" /><Relationship Type="http://schemas.openxmlformats.org/officeDocument/2006/relationships/slide" Target="/ppt/slides/slide2.xml" Id="R541c28aa4e4d4eb4" /><Relationship Type="http://schemas.openxmlformats.org/officeDocument/2006/relationships/slide" Target="/ppt/slides/slide3.xml" Id="R704b4c3fb45945e6" /><Relationship Type="http://schemas.openxmlformats.org/officeDocument/2006/relationships/slide" Target="/ppt/slides/slide4.xml" Id="R193523fb1aae49ce" /><Relationship Type="http://schemas.openxmlformats.org/officeDocument/2006/relationships/slide" Target="/ppt/slides/slide5.xml" Id="Rb764533e53904c7a" /><Relationship Type="http://schemas.openxmlformats.org/officeDocument/2006/relationships/slide" Target="/ppt/slides/slide6.xml" Id="R5a1892ed3f324e64" /><Relationship Type="http://schemas.openxmlformats.org/officeDocument/2006/relationships/slide" Target="/ppt/slides/slide7.xml" Id="Rcec1d1c1eda6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5324da3f14d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432b93b254e66" /><Relationship Type="http://schemas.openxmlformats.org/officeDocument/2006/relationships/theme" Target="/ppt/slideMasters/theme/theme1.xml" Id="R99e5e5935d1244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f432b93b254e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b67b1f842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7bc0749b540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6886b31d6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71931dd38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953093a874d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48bb213e448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cd72c9e5848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TOFTEMO TURISTSTASJON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TOFTEMO TURISTSTASJON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20 078 446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18 013 687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20 448 330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ENGEN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 MARIE LANDHEIM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00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post@toftemo.no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984 652 372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