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36dde73c4d845f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f15765f91d94a97"/>
  </p:sldMasterIdLst>
  <p:sldIdLst>
    <p:sldId xmlns:r="http://schemas.openxmlformats.org/officeDocument/2006/relationships" id="256" r:id="R9387548d1e304f85"/>
    <p:sldId xmlns:r="http://schemas.openxmlformats.org/officeDocument/2006/relationships" id="257" r:id="R10a6a307934d45ff"/>
    <p:sldId xmlns:r="http://schemas.openxmlformats.org/officeDocument/2006/relationships" id="258" r:id="R089444e741ea4afe"/>
    <p:sldId xmlns:r="http://schemas.openxmlformats.org/officeDocument/2006/relationships" id="259" r:id="Rcd03c4b6948f4a05"/>
    <p:sldId xmlns:r="http://schemas.openxmlformats.org/officeDocument/2006/relationships" id="260" r:id="Rbe935789e0e74f58"/>
    <p:sldId xmlns:r="http://schemas.openxmlformats.org/officeDocument/2006/relationships" id="261" r:id="Rbbcd8985f8284411"/>
    <p:sldId xmlns:r="http://schemas.openxmlformats.org/officeDocument/2006/relationships" id="262" r:id="R4e28b211e56b4c7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f15765f91d94a97" /><Relationship Type="http://schemas.openxmlformats.org/officeDocument/2006/relationships/slide" Target="/ppt/slides/slide1.xml" Id="R9387548d1e304f85" /><Relationship Type="http://schemas.openxmlformats.org/officeDocument/2006/relationships/slide" Target="/ppt/slides/slide2.xml" Id="R10a6a307934d45ff" /><Relationship Type="http://schemas.openxmlformats.org/officeDocument/2006/relationships/slide" Target="/ppt/slides/slide3.xml" Id="R089444e741ea4afe" /><Relationship Type="http://schemas.openxmlformats.org/officeDocument/2006/relationships/slide" Target="/ppt/slides/slide4.xml" Id="Rcd03c4b6948f4a05" /><Relationship Type="http://schemas.openxmlformats.org/officeDocument/2006/relationships/slide" Target="/ppt/slides/slide5.xml" Id="Rbe935789e0e74f58" /><Relationship Type="http://schemas.openxmlformats.org/officeDocument/2006/relationships/slide" Target="/ppt/slides/slide6.xml" Id="Rbbcd8985f8284411" /><Relationship Type="http://schemas.openxmlformats.org/officeDocument/2006/relationships/slide" Target="/ppt/slides/slide7.xml" Id="R4e28b211e56b4c7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5f266edb39b4f3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ef741175fb4ab9" /><Relationship Type="http://schemas.openxmlformats.org/officeDocument/2006/relationships/theme" Target="/ppt/slideMasters/theme/theme1.xml" Id="Rbee12a586d52431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8ef741175fb4ab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bc758a0ef54b9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8b521d68a34c0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04cb7113d8455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f84ce903684bb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ab705110604e5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977654c8ce4a7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3fa2438ee0465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ØKONOMISTYRING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ØKONOMISTYRING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ØKONOMISTYRING AS ble etablert [år] og holder til i Bergen.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ØKONOMISTYRING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ØKONOMISTYRING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ØKONOMISTYRING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1 647 551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291 133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430 232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6 007 635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6 666 527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ØKONOMISTYRING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DAGFINN SØVIK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ØKONOMISTYRING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Dagfinn Søvik, Christinegård 31A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5037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984 636 865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ØKONOMISTYRING AS</a:t>
            </a:r>
          </a:p>
        </p:txBody>
      </p:sp>
    </p:spTree>
  </p:cSld>
  <p:clrMapOvr>
    <a:masterClrMapping xmlns:a="http://schemas.openxmlformats.org/drawingml/2006/main"/>
  </p:clrMapOvr>
</p:sld>
</file>