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1668fbb2a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100cbc7514a15"/>
  </p:sldMasterIdLst>
  <p:sldIdLst>
    <p:sldId xmlns:r="http://schemas.openxmlformats.org/officeDocument/2006/relationships" id="256" r:id="Rce7d7432f1064565"/>
    <p:sldId xmlns:r="http://schemas.openxmlformats.org/officeDocument/2006/relationships" id="257" r:id="R9c17461ca648464d"/>
    <p:sldId xmlns:r="http://schemas.openxmlformats.org/officeDocument/2006/relationships" id="258" r:id="Rc47161a370604c0c"/>
    <p:sldId xmlns:r="http://schemas.openxmlformats.org/officeDocument/2006/relationships" id="259" r:id="Rf05bbd74033a4326"/>
    <p:sldId xmlns:r="http://schemas.openxmlformats.org/officeDocument/2006/relationships" id="260" r:id="R5c1760a7a6394335"/>
    <p:sldId xmlns:r="http://schemas.openxmlformats.org/officeDocument/2006/relationships" id="261" r:id="R9dd4ca3f286647b1"/>
    <p:sldId xmlns:r="http://schemas.openxmlformats.org/officeDocument/2006/relationships" id="262" r:id="Rb5c1ae573263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100cbc7514a15" /><Relationship Type="http://schemas.openxmlformats.org/officeDocument/2006/relationships/slide" Target="/ppt/slides/slide1.xml" Id="Rce7d7432f1064565" /><Relationship Type="http://schemas.openxmlformats.org/officeDocument/2006/relationships/slide" Target="/ppt/slides/slide2.xml" Id="R9c17461ca648464d" /><Relationship Type="http://schemas.openxmlformats.org/officeDocument/2006/relationships/slide" Target="/ppt/slides/slide3.xml" Id="Rc47161a370604c0c" /><Relationship Type="http://schemas.openxmlformats.org/officeDocument/2006/relationships/slide" Target="/ppt/slides/slide4.xml" Id="Rf05bbd74033a4326" /><Relationship Type="http://schemas.openxmlformats.org/officeDocument/2006/relationships/slide" Target="/ppt/slides/slide5.xml" Id="R5c1760a7a6394335" /><Relationship Type="http://schemas.openxmlformats.org/officeDocument/2006/relationships/slide" Target="/ppt/slides/slide6.xml" Id="R9dd4ca3f286647b1" /><Relationship Type="http://schemas.openxmlformats.org/officeDocument/2006/relationships/slide" Target="/ppt/slides/slide7.xml" Id="Rb5c1ae573263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b107791bf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31879b0fe4cfb" /><Relationship Type="http://schemas.openxmlformats.org/officeDocument/2006/relationships/theme" Target="/ppt/slideMasters/theme/theme1.xml" Id="Ra8bb7d10fb2c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31879b0fe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e1d74b13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16da6a138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66421df87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edbea39cd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5c52b1340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fc09f5aa1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04b785088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