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9fba0cbcc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b5bba2fd140c0"/>
  </p:sldMasterIdLst>
  <p:sldIdLst>
    <p:sldId xmlns:r="http://schemas.openxmlformats.org/officeDocument/2006/relationships" id="256" r:id="R54b24b3c4aad4810"/>
    <p:sldId xmlns:r="http://schemas.openxmlformats.org/officeDocument/2006/relationships" id="257" r:id="R026d14107a204a6d"/>
    <p:sldId xmlns:r="http://schemas.openxmlformats.org/officeDocument/2006/relationships" id="258" r:id="Ra9af1b177f9746b1"/>
    <p:sldId xmlns:r="http://schemas.openxmlformats.org/officeDocument/2006/relationships" id="259" r:id="R53fcfdd7c3ec485f"/>
    <p:sldId xmlns:r="http://schemas.openxmlformats.org/officeDocument/2006/relationships" id="260" r:id="R6d7231ee740646e3"/>
    <p:sldId xmlns:r="http://schemas.openxmlformats.org/officeDocument/2006/relationships" id="261" r:id="Re0a6eb2b288a4084"/>
    <p:sldId xmlns:r="http://schemas.openxmlformats.org/officeDocument/2006/relationships" id="262" r:id="Rdd75bde5b31a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b5bba2fd140c0" /><Relationship Type="http://schemas.openxmlformats.org/officeDocument/2006/relationships/slide" Target="/ppt/slides/slide1.xml" Id="R54b24b3c4aad4810" /><Relationship Type="http://schemas.openxmlformats.org/officeDocument/2006/relationships/slide" Target="/ppt/slides/slide2.xml" Id="R026d14107a204a6d" /><Relationship Type="http://schemas.openxmlformats.org/officeDocument/2006/relationships/slide" Target="/ppt/slides/slide3.xml" Id="Ra9af1b177f9746b1" /><Relationship Type="http://schemas.openxmlformats.org/officeDocument/2006/relationships/slide" Target="/ppt/slides/slide4.xml" Id="R53fcfdd7c3ec485f" /><Relationship Type="http://schemas.openxmlformats.org/officeDocument/2006/relationships/slide" Target="/ppt/slides/slide5.xml" Id="R6d7231ee740646e3" /><Relationship Type="http://schemas.openxmlformats.org/officeDocument/2006/relationships/slide" Target="/ppt/slides/slide6.xml" Id="Re0a6eb2b288a4084" /><Relationship Type="http://schemas.openxmlformats.org/officeDocument/2006/relationships/slide" Target="/ppt/slides/slide7.xml" Id="Rdd75bde5b31a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915aba0f6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3bb7a55d343b8" /><Relationship Type="http://schemas.openxmlformats.org/officeDocument/2006/relationships/theme" Target="/ppt/slideMasters/theme/theme1.xml" Id="Rc9e70d8cacc5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3bb7a55d3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fb92906f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7cc91f65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14a6e6a2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11458cddf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bac77a8c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671817574b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5acf30ac9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