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314b1070a642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4f97b84bb046af"/>
  </p:sldMasterIdLst>
  <p:sldIdLst>
    <p:sldId xmlns:r="http://schemas.openxmlformats.org/officeDocument/2006/relationships" id="256" r:id="Rcc8cf7b4730546fc"/>
    <p:sldId xmlns:r="http://schemas.openxmlformats.org/officeDocument/2006/relationships" id="257" r:id="R29415b1e19024911"/>
    <p:sldId xmlns:r="http://schemas.openxmlformats.org/officeDocument/2006/relationships" id="258" r:id="R6258cad18c2448d0"/>
    <p:sldId xmlns:r="http://schemas.openxmlformats.org/officeDocument/2006/relationships" id="259" r:id="R1bba71232db54d29"/>
    <p:sldId xmlns:r="http://schemas.openxmlformats.org/officeDocument/2006/relationships" id="260" r:id="R9257aa6b0b5248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f97b84bb046af" /><Relationship Type="http://schemas.openxmlformats.org/officeDocument/2006/relationships/slide" Target="/ppt/slides/slide1.xml" Id="Rcc8cf7b4730546fc" /><Relationship Type="http://schemas.openxmlformats.org/officeDocument/2006/relationships/slide" Target="/ppt/slides/slide2.xml" Id="R29415b1e19024911" /><Relationship Type="http://schemas.openxmlformats.org/officeDocument/2006/relationships/slide" Target="/ppt/slides/slide3.xml" Id="R6258cad18c2448d0" /><Relationship Type="http://schemas.openxmlformats.org/officeDocument/2006/relationships/slide" Target="/ppt/slides/slide4.xml" Id="R1bba71232db54d29" /><Relationship Type="http://schemas.openxmlformats.org/officeDocument/2006/relationships/slide" Target="/ppt/slides/slide5.xml" Id="R9257aa6b0b5248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5b8b2ac1648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2bb659b05488a" /><Relationship Type="http://schemas.openxmlformats.org/officeDocument/2006/relationships/theme" Target="/ppt/slideMasters/theme/theme1.xml" Id="R74c33a0c2f3943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c2bb659b0548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084b7cecb42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7c97bedfd46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20b2aa8814c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9724164b34b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3c123d0df4d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