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c793794bb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cf1d0f7724fb6"/>
  </p:sldMasterIdLst>
  <p:sldIdLst>
    <p:sldId xmlns:r="http://schemas.openxmlformats.org/officeDocument/2006/relationships" id="256" r:id="R7c0dc9a823354536"/>
    <p:sldId xmlns:r="http://schemas.openxmlformats.org/officeDocument/2006/relationships" id="257" r:id="R19e9555095fb47be"/>
    <p:sldId xmlns:r="http://schemas.openxmlformats.org/officeDocument/2006/relationships" id="258" r:id="Re30e06ced5704152"/>
    <p:sldId xmlns:r="http://schemas.openxmlformats.org/officeDocument/2006/relationships" id="259" r:id="R1c4eeb695d204364"/>
    <p:sldId xmlns:r="http://schemas.openxmlformats.org/officeDocument/2006/relationships" id="260" r:id="R631033be7b8e4c2b"/>
    <p:sldId xmlns:r="http://schemas.openxmlformats.org/officeDocument/2006/relationships" id="261" r:id="Rfc8e268ee716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cf1d0f7724fb6" /><Relationship Type="http://schemas.openxmlformats.org/officeDocument/2006/relationships/slide" Target="/ppt/slides/slide1.xml" Id="R7c0dc9a823354536" /><Relationship Type="http://schemas.openxmlformats.org/officeDocument/2006/relationships/slide" Target="/ppt/slides/slide2.xml" Id="R19e9555095fb47be" /><Relationship Type="http://schemas.openxmlformats.org/officeDocument/2006/relationships/slide" Target="/ppt/slides/slide3.xml" Id="Re30e06ced5704152" /><Relationship Type="http://schemas.openxmlformats.org/officeDocument/2006/relationships/slide" Target="/ppt/slides/slide4.xml" Id="R1c4eeb695d204364" /><Relationship Type="http://schemas.openxmlformats.org/officeDocument/2006/relationships/slide" Target="/ppt/slides/slide5.xml" Id="R631033be7b8e4c2b" /><Relationship Type="http://schemas.openxmlformats.org/officeDocument/2006/relationships/slide" Target="/ppt/slides/slide6.xml" Id="Rfc8e268ee716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d39c026dd44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f75aee1924119" /><Relationship Type="http://schemas.openxmlformats.org/officeDocument/2006/relationships/theme" Target="/ppt/slideMasters/theme/theme1.xml" Id="Rb77ce12304cf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f75aee19241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eb3ba2bb9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993797c2943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42b24a797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cd0bc8211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54476ba1a47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c56a9aae148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