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6a7344dc7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89958f9464058"/>
  </p:sldMasterIdLst>
  <p:sldIdLst>
    <p:sldId xmlns:r="http://schemas.openxmlformats.org/officeDocument/2006/relationships" id="256" r:id="R92b18360741d4e53"/>
    <p:sldId xmlns:r="http://schemas.openxmlformats.org/officeDocument/2006/relationships" id="257" r:id="R733d0e1722d4441a"/>
    <p:sldId xmlns:r="http://schemas.openxmlformats.org/officeDocument/2006/relationships" id="258" r:id="R77791a4347a44fea"/>
    <p:sldId xmlns:r="http://schemas.openxmlformats.org/officeDocument/2006/relationships" id="259" r:id="R40640ec850f94d6f"/>
    <p:sldId xmlns:r="http://schemas.openxmlformats.org/officeDocument/2006/relationships" id="260" r:id="Rf22dbb655b9b4b62"/>
    <p:sldId xmlns:r="http://schemas.openxmlformats.org/officeDocument/2006/relationships" id="261" r:id="Ra5af960dc5504d27"/>
    <p:sldId xmlns:r="http://schemas.openxmlformats.org/officeDocument/2006/relationships" id="262" r:id="R58e3e15ac28c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89958f9464058" /><Relationship Type="http://schemas.openxmlformats.org/officeDocument/2006/relationships/slide" Target="/ppt/slides/slide1.xml" Id="R92b18360741d4e53" /><Relationship Type="http://schemas.openxmlformats.org/officeDocument/2006/relationships/slide" Target="/ppt/slides/slide2.xml" Id="R733d0e1722d4441a" /><Relationship Type="http://schemas.openxmlformats.org/officeDocument/2006/relationships/slide" Target="/ppt/slides/slide3.xml" Id="R77791a4347a44fea" /><Relationship Type="http://schemas.openxmlformats.org/officeDocument/2006/relationships/slide" Target="/ppt/slides/slide4.xml" Id="R40640ec850f94d6f" /><Relationship Type="http://schemas.openxmlformats.org/officeDocument/2006/relationships/slide" Target="/ppt/slides/slide5.xml" Id="Rf22dbb655b9b4b62" /><Relationship Type="http://schemas.openxmlformats.org/officeDocument/2006/relationships/slide" Target="/ppt/slides/slide6.xml" Id="Ra5af960dc5504d27" /><Relationship Type="http://schemas.openxmlformats.org/officeDocument/2006/relationships/slide" Target="/ppt/slides/slide7.xml" Id="R58e3e15ac28c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b44c4f78a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4c4cc1b5451a" /><Relationship Type="http://schemas.openxmlformats.org/officeDocument/2006/relationships/theme" Target="/ppt/slideMasters/theme/theme1.xml" Id="R5ac51dfe7c52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14c4cc1b5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05e81643a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efe6517b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3d1cf6dc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bc41aef0b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536826f7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3f0be79d9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8b7937f67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52 138 035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