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dad5e79ce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e7982e7684e0e"/>
  </p:sldMasterIdLst>
  <p:sldIdLst>
    <p:sldId xmlns:r="http://schemas.openxmlformats.org/officeDocument/2006/relationships" id="256" r:id="R6377fcfc81a64386"/>
    <p:sldId xmlns:r="http://schemas.openxmlformats.org/officeDocument/2006/relationships" id="257" r:id="Rad570263caeb4ab6"/>
    <p:sldId xmlns:r="http://schemas.openxmlformats.org/officeDocument/2006/relationships" id="258" r:id="Re9c10ecec55b43fd"/>
    <p:sldId xmlns:r="http://schemas.openxmlformats.org/officeDocument/2006/relationships" id="259" r:id="Rf4df3882e83f45e4"/>
    <p:sldId xmlns:r="http://schemas.openxmlformats.org/officeDocument/2006/relationships" id="260" r:id="Ra7fbefca797d4460"/>
    <p:sldId xmlns:r="http://schemas.openxmlformats.org/officeDocument/2006/relationships" id="261" r:id="Rec8efe1a9c144435"/>
    <p:sldId xmlns:r="http://schemas.openxmlformats.org/officeDocument/2006/relationships" id="262" r:id="Ref60f3260c57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e7982e7684e0e" /><Relationship Type="http://schemas.openxmlformats.org/officeDocument/2006/relationships/slide" Target="/ppt/slides/slide1.xml" Id="R6377fcfc81a64386" /><Relationship Type="http://schemas.openxmlformats.org/officeDocument/2006/relationships/slide" Target="/ppt/slides/slide2.xml" Id="Rad570263caeb4ab6" /><Relationship Type="http://schemas.openxmlformats.org/officeDocument/2006/relationships/slide" Target="/ppt/slides/slide3.xml" Id="Re9c10ecec55b43fd" /><Relationship Type="http://schemas.openxmlformats.org/officeDocument/2006/relationships/slide" Target="/ppt/slides/slide4.xml" Id="Rf4df3882e83f45e4" /><Relationship Type="http://schemas.openxmlformats.org/officeDocument/2006/relationships/slide" Target="/ppt/slides/slide5.xml" Id="Ra7fbefca797d4460" /><Relationship Type="http://schemas.openxmlformats.org/officeDocument/2006/relationships/slide" Target="/ppt/slides/slide6.xml" Id="Rec8efe1a9c144435" /><Relationship Type="http://schemas.openxmlformats.org/officeDocument/2006/relationships/slide" Target="/ppt/slides/slide7.xml" Id="Ref60f3260c57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93906d09d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13dd3ab3c4101" /><Relationship Type="http://schemas.openxmlformats.org/officeDocument/2006/relationships/theme" Target="/ppt/slideMasters/theme/theme1.xml" Id="R73cb8db55872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13dd3ab3c41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54cef6dec45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98b0bb052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da76bcf86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d2c56ab5e4e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e5301bfd6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8b76fc919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7475276be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