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79a72015754b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acc9c2f82544a3"/>
  </p:sldMasterIdLst>
  <p:sldIdLst>
    <p:sldId xmlns:r="http://schemas.openxmlformats.org/officeDocument/2006/relationships" id="256" r:id="R1287f83223834d5a"/>
    <p:sldId xmlns:r="http://schemas.openxmlformats.org/officeDocument/2006/relationships" id="257" r:id="Rb5a6e314276f4256"/>
    <p:sldId xmlns:r="http://schemas.openxmlformats.org/officeDocument/2006/relationships" id="258" r:id="R0487cd9797c04199"/>
    <p:sldId xmlns:r="http://schemas.openxmlformats.org/officeDocument/2006/relationships" id="259" r:id="R900caebfcea24d8e"/>
    <p:sldId xmlns:r="http://schemas.openxmlformats.org/officeDocument/2006/relationships" id="260" r:id="R963f4561e4e54c5e"/>
    <p:sldId xmlns:r="http://schemas.openxmlformats.org/officeDocument/2006/relationships" id="261" r:id="Rfc4df353de294e03"/>
    <p:sldId xmlns:r="http://schemas.openxmlformats.org/officeDocument/2006/relationships" id="262" r:id="R4a0e3b42dc214c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acc9c2f82544a3" /><Relationship Type="http://schemas.openxmlformats.org/officeDocument/2006/relationships/slide" Target="/ppt/slides/slide1.xml" Id="R1287f83223834d5a" /><Relationship Type="http://schemas.openxmlformats.org/officeDocument/2006/relationships/slide" Target="/ppt/slides/slide2.xml" Id="Rb5a6e314276f4256" /><Relationship Type="http://schemas.openxmlformats.org/officeDocument/2006/relationships/slide" Target="/ppt/slides/slide3.xml" Id="R0487cd9797c04199" /><Relationship Type="http://schemas.openxmlformats.org/officeDocument/2006/relationships/slide" Target="/ppt/slides/slide4.xml" Id="R900caebfcea24d8e" /><Relationship Type="http://schemas.openxmlformats.org/officeDocument/2006/relationships/slide" Target="/ppt/slides/slide5.xml" Id="R963f4561e4e54c5e" /><Relationship Type="http://schemas.openxmlformats.org/officeDocument/2006/relationships/slide" Target="/ppt/slides/slide6.xml" Id="Rfc4df353de294e03" /><Relationship Type="http://schemas.openxmlformats.org/officeDocument/2006/relationships/slide" Target="/ppt/slides/slide7.xml" Id="R4a0e3b42dc214c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91dc99107a4a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267f52c204b91" /><Relationship Type="http://schemas.openxmlformats.org/officeDocument/2006/relationships/theme" Target="/ppt/slideMasters/theme/theme1.xml" Id="R8e0576c34dd948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a267f52c204b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98a6df3934e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0c00380c842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b8c53ca2342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87c671ccc4c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fb0c55f6b46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4508b8df24a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aaee4c87e4b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ZXY SPORT TRACKING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ZXY SPORT TRACKING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8 041 000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−11 152 000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4 969 000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CHYRONHEGO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Inngangg C, Ingvald Ystgaards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stian.dahl@chyron.com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zxy.no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