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5eaa9de61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acf4d00724974"/>
  </p:sldMasterIdLst>
  <p:sldIdLst>
    <p:sldId xmlns:r="http://schemas.openxmlformats.org/officeDocument/2006/relationships" id="256" r:id="R220dc3f2d62d4f9f"/>
    <p:sldId xmlns:r="http://schemas.openxmlformats.org/officeDocument/2006/relationships" id="257" r:id="R82f76f52d8a24c2c"/>
    <p:sldId xmlns:r="http://schemas.openxmlformats.org/officeDocument/2006/relationships" id="258" r:id="Rf4e380e4b17b42c8"/>
    <p:sldId xmlns:r="http://schemas.openxmlformats.org/officeDocument/2006/relationships" id="259" r:id="R1e23b2fdd5d743fc"/>
    <p:sldId xmlns:r="http://schemas.openxmlformats.org/officeDocument/2006/relationships" id="260" r:id="R11e2169fdcab4051"/>
    <p:sldId xmlns:r="http://schemas.openxmlformats.org/officeDocument/2006/relationships" id="261" r:id="Rd98bdc92526d4e6a"/>
    <p:sldId xmlns:r="http://schemas.openxmlformats.org/officeDocument/2006/relationships" id="262" r:id="Rd008bbc169294b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acf4d00724974" /><Relationship Type="http://schemas.openxmlformats.org/officeDocument/2006/relationships/slide" Target="/ppt/slides/slide1.xml" Id="R220dc3f2d62d4f9f" /><Relationship Type="http://schemas.openxmlformats.org/officeDocument/2006/relationships/slide" Target="/ppt/slides/slide2.xml" Id="R82f76f52d8a24c2c" /><Relationship Type="http://schemas.openxmlformats.org/officeDocument/2006/relationships/slide" Target="/ppt/slides/slide3.xml" Id="Rf4e380e4b17b42c8" /><Relationship Type="http://schemas.openxmlformats.org/officeDocument/2006/relationships/slide" Target="/ppt/slides/slide4.xml" Id="R1e23b2fdd5d743fc" /><Relationship Type="http://schemas.openxmlformats.org/officeDocument/2006/relationships/slide" Target="/ppt/slides/slide5.xml" Id="R11e2169fdcab4051" /><Relationship Type="http://schemas.openxmlformats.org/officeDocument/2006/relationships/slide" Target="/ppt/slides/slide6.xml" Id="Rd98bdc92526d4e6a" /><Relationship Type="http://schemas.openxmlformats.org/officeDocument/2006/relationships/slide" Target="/ppt/slides/slide7.xml" Id="Rd008bbc169294b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cd312eb1b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2d23a159405b" /><Relationship Type="http://schemas.openxmlformats.org/officeDocument/2006/relationships/theme" Target="/ppt/slideMasters/theme/theme1.xml" Id="R8d03f76da64f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c2d23a159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7a85343b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41a4bf0a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6e2d75ae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10e86fa441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ae21d8a1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c188bb8fa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a37dc5d8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