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e9f0f3d1c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43bc192af0477e"/>
  </p:sldMasterIdLst>
  <p:sldIdLst>
    <p:sldId xmlns:r="http://schemas.openxmlformats.org/officeDocument/2006/relationships" id="256" r:id="R617fcce10fc64c8d"/>
    <p:sldId xmlns:r="http://schemas.openxmlformats.org/officeDocument/2006/relationships" id="257" r:id="R4bf5952629e54ec1"/>
    <p:sldId xmlns:r="http://schemas.openxmlformats.org/officeDocument/2006/relationships" id="258" r:id="R2421f706c9894e76"/>
    <p:sldId xmlns:r="http://schemas.openxmlformats.org/officeDocument/2006/relationships" id="259" r:id="Rc29f5ecd9b08493f"/>
    <p:sldId xmlns:r="http://schemas.openxmlformats.org/officeDocument/2006/relationships" id="260" r:id="R8ade37e9538c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3bc192af0477e" /><Relationship Type="http://schemas.openxmlformats.org/officeDocument/2006/relationships/slide" Target="/ppt/slides/slide1.xml" Id="R617fcce10fc64c8d" /><Relationship Type="http://schemas.openxmlformats.org/officeDocument/2006/relationships/slide" Target="/ppt/slides/slide2.xml" Id="R4bf5952629e54ec1" /><Relationship Type="http://schemas.openxmlformats.org/officeDocument/2006/relationships/slide" Target="/ppt/slides/slide3.xml" Id="R2421f706c9894e76" /><Relationship Type="http://schemas.openxmlformats.org/officeDocument/2006/relationships/slide" Target="/ppt/slides/slide4.xml" Id="Rc29f5ecd9b08493f" /><Relationship Type="http://schemas.openxmlformats.org/officeDocument/2006/relationships/slide" Target="/ppt/slides/slide5.xml" Id="R8ade37e9538c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1ca51a20d45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a3c0d4dd4c61" /><Relationship Type="http://schemas.openxmlformats.org/officeDocument/2006/relationships/theme" Target="/ppt/slideMasters/theme/theme1.xml" Id="R24c8521be16c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2a3c0d4dd4c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aafd6e303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97d664d2d41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b0e7e142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b5ad5075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9fe433a4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