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7528f30f50457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9c5814ab594dc9"/>
  </p:sldMasterIdLst>
  <p:sldIdLst>
    <p:sldId xmlns:r="http://schemas.openxmlformats.org/officeDocument/2006/relationships" id="256" r:id="R411ce266b29e454c"/>
    <p:sldId xmlns:r="http://schemas.openxmlformats.org/officeDocument/2006/relationships" id="257" r:id="Rf65f2d4c94854540"/>
    <p:sldId xmlns:r="http://schemas.openxmlformats.org/officeDocument/2006/relationships" id="258" r:id="Rb8eae47437fb4455"/>
    <p:sldId xmlns:r="http://schemas.openxmlformats.org/officeDocument/2006/relationships" id="259" r:id="R7a7d22c9522d4d15"/>
    <p:sldId xmlns:r="http://schemas.openxmlformats.org/officeDocument/2006/relationships" id="260" r:id="R196ff1921fd14dd2"/>
    <p:sldId xmlns:r="http://schemas.openxmlformats.org/officeDocument/2006/relationships" id="261" r:id="Rcdacf82e8f9546e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9c5814ab594dc9" /><Relationship Type="http://schemas.openxmlformats.org/officeDocument/2006/relationships/slide" Target="/ppt/slides/slide1.xml" Id="R411ce266b29e454c" /><Relationship Type="http://schemas.openxmlformats.org/officeDocument/2006/relationships/slide" Target="/ppt/slides/slide2.xml" Id="Rf65f2d4c94854540" /><Relationship Type="http://schemas.openxmlformats.org/officeDocument/2006/relationships/slide" Target="/ppt/slides/slide3.xml" Id="Rb8eae47437fb4455" /><Relationship Type="http://schemas.openxmlformats.org/officeDocument/2006/relationships/slide" Target="/ppt/slides/slide4.xml" Id="R7a7d22c9522d4d15" /><Relationship Type="http://schemas.openxmlformats.org/officeDocument/2006/relationships/slide" Target="/ppt/slides/slide5.xml" Id="R196ff1921fd14dd2" /><Relationship Type="http://schemas.openxmlformats.org/officeDocument/2006/relationships/slide" Target="/ppt/slides/slide6.xml" Id="Rcdacf82e8f9546e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5dbf06388a4e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12b5734f40482e" /><Relationship Type="http://schemas.openxmlformats.org/officeDocument/2006/relationships/theme" Target="/ppt/slideMasters/theme/theme1.xml" Id="Red25c94c9f454e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212b5734f4048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8da6f499334b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c4191012d245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909904b18148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5c9a669535402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ebb082d3e040a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792f2fbea443b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984 309 708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REVEST AS</a:t>
            </a:r>
          </a:p>
        </p:txBody>
      </p:sp>
    </p:spTree>
  </p:cSld>
  <p:clrMapOvr>
    <a:masterClrMapping xmlns:a="http://schemas.openxmlformats.org/drawingml/2006/main"/>
  </p:clrMapOvr>
</p:sld>
</file>