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a14a2948f24b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aa2e5f9cfb47cd"/>
  </p:sldMasterIdLst>
  <p:sldIdLst>
    <p:sldId xmlns:r="http://schemas.openxmlformats.org/officeDocument/2006/relationships" id="256" r:id="Re92ec94d894e438d"/>
    <p:sldId xmlns:r="http://schemas.openxmlformats.org/officeDocument/2006/relationships" id="257" r:id="Rf3aa929671b14312"/>
    <p:sldId xmlns:r="http://schemas.openxmlformats.org/officeDocument/2006/relationships" id="258" r:id="Rf982cac5bd194559"/>
    <p:sldId xmlns:r="http://schemas.openxmlformats.org/officeDocument/2006/relationships" id="259" r:id="R49937f2ea82c4b5a"/>
    <p:sldId xmlns:r="http://schemas.openxmlformats.org/officeDocument/2006/relationships" id="260" r:id="R9dee8ced6f814522"/>
    <p:sldId xmlns:r="http://schemas.openxmlformats.org/officeDocument/2006/relationships" id="261" r:id="R5ba9c175562a46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aa2e5f9cfb47cd" /><Relationship Type="http://schemas.openxmlformats.org/officeDocument/2006/relationships/slide" Target="/ppt/slides/slide1.xml" Id="Re92ec94d894e438d" /><Relationship Type="http://schemas.openxmlformats.org/officeDocument/2006/relationships/slide" Target="/ppt/slides/slide2.xml" Id="Rf3aa929671b14312" /><Relationship Type="http://schemas.openxmlformats.org/officeDocument/2006/relationships/slide" Target="/ppt/slides/slide3.xml" Id="Rf982cac5bd194559" /><Relationship Type="http://schemas.openxmlformats.org/officeDocument/2006/relationships/slide" Target="/ppt/slides/slide4.xml" Id="R49937f2ea82c4b5a" /><Relationship Type="http://schemas.openxmlformats.org/officeDocument/2006/relationships/slide" Target="/ppt/slides/slide5.xml" Id="R9dee8ced6f814522" /><Relationship Type="http://schemas.openxmlformats.org/officeDocument/2006/relationships/slide" Target="/ppt/slides/slide6.xml" Id="R5ba9c175562a46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9713c04cd74c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e054aa7faf4d9a" /><Relationship Type="http://schemas.openxmlformats.org/officeDocument/2006/relationships/theme" Target="/ppt/slideMasters/theme/theme1.xml" Id="Rfee1179ffae445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e054aa7faf4d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55de359ab646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f5cf450f2e44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f0a38f2b6748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6cbac574aa45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54a94fa7434a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db71daa6394f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COD-EXPORT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COD-EXPORT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COD-EXPORT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COD-EXPORT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COD-EXPORT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COD-EXPORT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Keiser Wilhelms gate 24-26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6003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10 17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www.bacalhau.no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984 265 700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COD-EXPORT AS</a:t>
            </a:r>
          </a:p>
        </p:txBody>
      </p:sp>
    </p:spTree>
  </p:cSld>
  <p:clrMapOvr>
    <a:masterClrMapping xmlns:a="http://schemas.openxmlformats.org/drawingml/2006/main"/>
  </p:clrMapOvr>
</p:sld>
</file>