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c75bce5f6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67efe87fb4713"/>
  </p:sldMasterIdLst>
  <p:sldIdLst>
    <p:sldId xmlns:r="http://schemas.openxmlformats.org/officeDocument/2006/relationships" id="256" r:id="R6b15eea872034821"/>
    <p:sldId xmlns:r="http://schemas.openxmlformats.org/officeDocument/2006/relationships" id="257" r:id="R67fe6eab14b749fe"/>
    <p:sldId xmlns:r="http://schemas.openxmlformats.org/officeDocument/2006/relationships" id="258" r:id="Rca315af4f00b497f"/>
    <p:sldId xmlns:r="http://schemas.openxmlformats.org/officeDocument/2006/relationships" id="259" r:id="R099f4b75735b43b3"/>
    <p:sldId xmlns:r="http://schemas.openxmlformats.org/officeDocument/2006/relationships" id="260" r:id="Raf4d6a5c29834cdc"/>
    <p:sldId xmlns:r="http://schemas.openxmlformats.org/officeDocument/2006/relationships" id="261" r:id="Rcccb31df71274dc8"/>
    <p:sldId xmlns:r="http://schemas.openxmlformats.org/officeDocument/2006/relationships" id="262" r:id="R9c9848adcb91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67efe87fb4713" /><Relationship Type="http://schemas.openxmlformats.org/officeDocument/2006/relationships/slide" Target="/ppt/slides/slide1.xml" Id="R6b15eea872034821" /><Relationship Type="http://schemas.openxmlformats.org/officeDocument/2006/relationships/slide" Target="/ppt/slides/slide2.xml" Id="R67fe6eab14b749fe" /><Relationship Type="http://schemas.openxmlformats.org/officeDocument/2006/relationships/slide" Target="/ppt/slides/slide3.xml" Id="Rca315af4f00b497f" /><Relationship Type="http://schemas.openxmlformats.org/officeDocument/2006/relationships/slide" Target="/ppt/slides/slide4.xml" Id="R099f4b75735b43b3" /><Relationship Type="http://schemas.openxmlformats.org/officeDocument/2006/relationships/slide" Target="/ppt/slides/slide5.xml" Id="Raf4d6a5c29834cdc" /><Relationship Type="http://schemas.openxmlformats.org/officeDocument/2006/relationships/slide" Target="/ppt/slides/slide6.xml" Id="Rcccb31df71274dc8" /><Relationship Type="http://schemas.openxmlformats.org/officeDocument/2006/relationships/slide" Target="/ppt/slides/slide7.xml" Id="R9c9848adcb91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208dd34fb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2cf5155154ac5" /><Relationship Type="http://schemas.openxmlformats.org/officeDocument/2006/relationships/theme" Target="/ppt/slideMasters/theme/theme1.xml" Id="Rd459165fc92e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2cf515515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c7a4fff5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c3a63c71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e2e23674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1f9301af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6902ae428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1a2217a47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ed9c371d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166 253 981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179 728 474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984 262 094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