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d37b9811e0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ef41fb9c249ec"/>
  </p:sldMasterIdLst>
  <p:sldIdLst>
    <p:sldId xmlns:r="http://schemas.openxmlformats.org/officeDocument/2006/relationships" id="256" r:id="R181b1cbb5a624110"/>
    <p:sldId xmlns:r="http://schemas.openxmlformats.org/officeDocument/2006/relationships" id="257" r:id="Rc35939561c5e4683"/>
    <p:sldId xmlns:r="http://schemas.openxmlformats.org/officeDocument/2006/relationships" id="258" r:id="R4508e9354df54b9b"/>
    <p:sldId xmlns:r="http://schemas.openxmlformats.org/officeDocument/2006/relationships" id="259" r:id="R7968bad9400e4ba6"/>
    <p:sldId xmlns:r="http://schemas.openxmlformats.org/officeDocument/2006/relationships" id="260" r:id="R2a9802ae8f854a45"/>
    <p:sldId xmlns:r="http://schemas.openxmlformats.org/officeDocument/2006/relationships" id="261" r:id="Rd203947986954965"/>
    <p:sldId xmlns:r="http://schemas.openxmlformats.org/officeDocument/2006/relationships" id="262" r:id="R784c8aa17e16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ef41fb9c249ec" /><Relationship Type="http://schemas.openxmlformats.org/officeDocument/2006/relationships/slide" Target="/ppt/slides/slide1.xml" Id="R181b1cbb5a624110" /><Relationship Type="http://schemas.openxmlformats.org/officeDocument/2006/relationships/slide" Target="/ppt/slides/slide2.xml" Id="Rc35939561c5e4683" /><Relationship Type="http://schemas.openxmlformats.org/officeDocument/2006/relationships/slide" Target="/ppt/slides/slide3.xml" Id="R4508e9354df54b9b" /><Relationship Type="http://schemas.openxmlformats.org/officeDocument/2006/relationships/slide" Target="/ppt/slides/slide4.xml" Id="R7968bad9400e4ba6" /><Relationship Type="http://schemas.openxmlformats.org/officeDocument/2006/relationships/slide" Target="/ppt/slides/slide5.xml" Id="R2a9802ae8f854a45" /><Relationship Type="http://schemas.openxmlformats.org/officeDocument/2006/relationships/slide" Target="/ppt/slides/slide6.xml" Id="Rd203947986954965" /><Relationship Type="http://schemas.openxmlformats.org/officeDocument/2006/relationships/slide" Target="/ppt/slides/slide7.xml" Id="R784c8aa17e16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d0d08d08d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cc42aea0f4ba6" /><Relationship Type="http://schemas.openxmlformats.org/officeDocument/2006/relationships/theme" Target="/ppt/slideMasters/theme/theme1.xml" Id="R2a7275f019ff41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cc42aea0f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9450fc8e148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5e1f698e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053f05a7c42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2037348e43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0043383a8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f2b275b4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cafe08838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ZAPHOD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ZAPHOD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8 456 959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Kapellveien 138A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