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3e99cd16e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26e7f7d3d4d61"/>
  </p:sldMasterIdLst>
  <p:sldIdLst>
    <p:sldId xmlns:r="http://schemas.openxmlformats.org/officeDocument/2006/relationships" id="256" r:id="Rbc7069357c744943"/>
    <p:sldId xmlns:r="http://schemas.openxmlformats.org/officeDocument/2006/relationships" id="257" r:id="Re1fd733d27ef480d"/>
    <p:sldId xmlns:r="http://schemas.openxmlformats.org/officeDocument/2006/relationships" id="258" r:id="R7c4ae3162b4a4424"/>
    <p:sldId xmlns:r="http://schemas.openxmlformats.org/officeDocument/2006/relationships" id="259" r:id="R88b45849fd394226"/>
    <p:sldId xmlns:r="http://schemas.openxmlformats.org/officeDocument/2006/relationships" id="260" r:id="R7dcd316c2bb14024"/>
    <p:sldId xmlns:r="http://schemas.openxmlformats.org/officeDocument/2006/relationships" id="261" r:id="Rc1dcd19d79b94d51"/>
    <p:sldId xmlns:r="http://schemas.openxmlformats.org/officeDocument/2006/relationships" id="262" r:id="Raee2525ca815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26e7f7d3d4d61" /><Relationship Type="http://schemas.openxmlformats.org/officeDocument/2006/relationships/slide" Target="/ppt/slides/slide1.xml" Id="Rbc7069357c744943" /><Relationship Type="http://schemas.openxmlformats.org/officeDocument/2006/relationships/slide" Target="/ppt/slides/slide2.xml" Id="Re1fd733d27ef480d" /><Relationship Type="http://schemas.openxmlformats.org/officeDocument/2006/relationships/slide" Target="/ppt/slides/slide3.xml" Id="R7c4ae3162b4a4424" /><Relationship Type="http://schemas.openxmlformats.org/officeDocument/2006/relationships/slide" Target="/ppt/slides/slide4.xml" Id="R88b45849fd394226" /><Relationship Type="http://schemas.openxmlformats.org/officeDocument/2006/relationships/slide" Target="/ppt/slides/slide5.xml" Id="R7dcd316c2bb14024" /><Relationship Type="http://schemas.openxmlformats.org/officeDocument/2006/relationships/slide" Target="/ppt/slides/slide6.xml" Id="Rc1dcd19d79b94d51" /><Relationship Type="http://schemas.openxmlformats.org/officeDocument/2006/relationships/slide" Target="/ppt/slides/slide7.xml" Id="Raee2525ca815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a8a895dee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101de5e94911" /><Relationship Type="http://schemas.openxmlformats.org/officeDocument/2006/relationships/theme" Target="/ppt/slideMasters/theme/theme1.xml" Id="R7906a73afc35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5101de5e9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ec695400f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fbf52fd41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81ca7a200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e730eb30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054a8a66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0d25c42049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f907a187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