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83c48dfd6f4d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faf79dd8d14c5e"/>
  </p:sldMasterIdLst>
  <p:sldIdLst>
    <p:sldId xmlns:r="http://schemas.openxmlformats.org/officeDocument/2006/relationships" id="256" r:id="Rae90a4faad744b14"/>
    <p:sldId xmlns:r="http://schemas.openxmlformats.org/officeDocument/2006/relationships" id="257" r:id="Rde923249b3d24fab"/>
    <p:sldId xmlns:r="http://schemas.openxmlformats.org/officeDocument/2006/relationships" id="258" r:id="R31a26fa382784f1a"/>
    <p:sldId xmlns:r="http://schemas.openxmlformats.org/officeDocument/2006/relationships" id="259" r:id="R4255dea5db74480f"/>
    <p:sldId xmlns:r="http://schemas.openxmlformats.org/officeDocument/2006/relationships" id="260" r:id="R37d3db0bab534517"/>
    <p:sldId xmlns:r="http://schemas.openxmlformats.org/officeDocument/2006/relationships" id="261" r:id="Ra553a3de7a9d47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af79dd8d14c5e" /><Relationship Type="http://schemas.openxmlformats.org/officeDocument/2006/relationships/slide" Target="/ppt/slides/slide1.xml" Id="Rae90a4faad744b14" /><Relationship Type="http://schemas.openxmlformats.org/officeDocument/2006/relationships/slide" Target="/ppt/slides/slide2.xml" Id="Rde923249b3d24fab" /><Relationship Type="http://schemas.openxmlformats.org/officeDocument/2006/relationships/slide" Target="/ppt/slides/slide3.xml" Id="R31a26fa382784f1a" /><Relationship Type="http://schemas.openxmlformats.org/officeDocument/2006/relationships/slide" Target="/ppt/slides/slide4.xml" Id="R4255dea5db74480f" /><Relationship Type="http://schemas.openxmlformats.org/officeDocument/2006/relationships/slide" Target="/ppt/slides/slide5.xml" Id="R37d3db0bab534517" /><Relationship Type="http://schemas.openxmlformats.org/officeDocument/2006/relationships/slide" Target="/ppt/slides/slide6.xml" Id="Ra553a3de7a9d47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bfb7f7dca47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b257445e548d8" /><Relationship Type="http://schemas.openxmlformats.org/officeDocument/2006/relationships/theme" Target="/ppt/slideMasters/theme/theme1.xml" Id="R19ac356022dd49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7b257445e548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eeeeedd554b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e309fa69748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85c1765284b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5290f310b40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63300907a4e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b984658024b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