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b9384a780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ef950540b403b"/>
  </p:sldMasterIdLst>
  <p:sldIdLst>
    <p:sldId xmlns:r="http://schemas.openxmlformats.org/officeDocument/2006/relationships" id="256" r:id="Rf90410e0204f4d61"/>
    <p:sldId xmlns:r="http://schemas.openxmlformats.org/officeDocument/2006/relationships" id="257" r:id="Rc1da2fd515934a01"/>
    <p:sldId xmlns:r="http://schemas.openxmlformats.org/officeDocument/2006/relationships" id="258" r:id="R9c8523681904432c"/>
    <p:sldId xmlns:r="http://schemas.openxmlformats.org/officeDocument/2006/relationships" id="259" r:id="R2b7e0bdb1e4c458d"/>
    <p:sldId xmlns:r="http://schemas.openxmlformats.org/officeDocument/2006/relationships" id="260" r:id="Rf086a47171d44ac0"/>
    <p:sldId xmlns:r="http://schemas.openxmlformats.org/officeDocument/2006/relationships" id="261" r:id="Rc9702e1c85a04a3e"/>
    <p:sldId xmlns:r="http://schemas.openxmlformats.org/officeDocument/2006/relationships" id="262" r:id="Rb0dae12eae1b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ef950540b403b" /><Relationship Type="http://schemas.openxmlformats.org/officeDocument/2006/relationships/slide" Target="/ppt/slides/slide1.xml" Id="Rf90410e0204f4d61" /><Relationship Type="http://schemas.openxmlformats.org/officeDocument/2006/relationships/slide" Target="/ppt/slides/slide2.xml" Id="Rc1da2fd515934a01" /><Relationship Type="http://schemas.openxmlformats.org/officeDocument/2006/relationships/slide" Target="/ppt/slides/slide3.xml" Id="R9c8523681904432c" /><Relationship Type="http://schemas.openxmlformats.org/officeDocument/2006/relationships/slide" Target="/ppt/slides/slide4.xml" Id="R2b7e0bdb1e4c458d" /><Relationship Type="http://schemas.openxmlformats.org/officeDocument/2006/relationships/slide" Target="/ppt/slides/slide5.xml" Id="Rf086a47171d44ac0" /><Relationship Type="http://schemas.openxmlformats.org/officeDocument/2006/relationships/slide" Target="/ppt/slides/slide6.xml" Id="Rc9702e1c85a04a3e" /><Relationship Type="http://schemas.openxmlformats.org/officeDocument/2006/relationships/slide" Target="/ppt/slides/slide7.xml" Id="Rb0dae12eae1b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51f65e18f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3e00e1164e50" /><Relationship Type="http://schemas.openxmlformats.org/officeDocument/2006/relationships/theme" Target="/ppt/slideMasters/theme/theme1.xml" Id="R3ea2dccd8ff9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63e00e116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39e0572d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f750639d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a5078e27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e057de894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73784b05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acff4a8c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ebabad905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