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40c89c400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9971dd43441fb"/>
  </p:sldMasterIdLst>
  <p:sldIdLst>
    <p:sldId xmlns:r="http://schemas.openxmlformats.org/officeDocument/2006/relationships" id="256" r:id="R2dce547f86ad490d"/>
    <p:sldId xmlns:r="http://schemas.openxmlformats.org/officeDocument/2006/relationships" id="257" r:id="Rbdf964bc78444968"/>
    <p:sldId xmlns:r="http://schemas.openxmlformats.org/officeDocument/2006/relationships" id="258" r:id="R7c4b1929ff684d97"/>
    <p:sldId xmlns:r="http://schemas.openxmlformats.org/officeDocument/2006/relationships" id="259" r:id="Rb8ed74cecf804da6"/>
    <p:sldId xmlns:r="http://schemas.openxmlformats.org/officeDocument/2006/relationships" id="260" r:id="R98d6f1bec5654a26"/>
    <p:sldId xmlns:r="http://schemas.openxmlformats.org/officeDocument/2006/relationships" id="261" r:id="Rfd79deac7c784904"/>
    <p:sldId xmlns:r="http://schemas.openxmlformats.org/officeDocument/2006/relationships" id="262" r:id="R6f21145dd8f8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9971dd43441fb" /><Relationship Type="http://schemas.openxmlformats.org/officeDocument/2006/relationships/slide" Target="/ppt/slides/slide1.xml" Id="R2dce547f86ad490d" /><Relationship Type="http://schemas.openxmlformats.org/officeDocument/2006/relationships/slide" Target="/ppt/slides/slide2.xml" Id="Rbdf964bc78444968" /><Relationship Type="http://schemas.openxmlformats.org/officeDocument/2006/relationships/slide" Target="/ppt/slides/slide3.xml" Id="R7c4b1929ff684d97" /><Relationship Type="http://schemas.openxmlformats.org/officeDocument/2006/relationships/slide" Target="/ppt/slides/slide4.xml" Id="Rb8ed74cecf804da6" /><Relationship Type="http://schemas.openxmlformats.org/officeDocument/2006/relationships/slide" Target="/ppt/slides/slide5.xml" Id="R98d6f1bec5654a26" /><Relationship Type="http://schemas.openxmlformats.org/officeDocument/2006/relationships/slide" Target="/ppt/slides/slide6.xml" Id="Rfd79deac7c784904" /><Relationship Type="http://schemas.openxmlformats.org/officeDocument/2006/relationships/slide" Target="/ppt/slides/slide7.xml" Id="R6f21145dd8f8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fa416db17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63ee31af40ff" /><Relationship Type="http://schemas.openxmlformats.org/officeDocument/2006/relationships/theme" Target="/ppt/slideMasters/theme/theme1.xml" Id="R243c0702101c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f63ee31af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d2d9d069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1c04d4ac3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f3638cb9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45311e26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3d71906d7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61d38182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2f4d79b1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