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c869d18d4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e0c0a5041b4756"/>
  </p:sldMasterIdLst>
  <p:sldIdLst>
    <p:sldId xmlns:r="http://schemas.openxmlformats.org/officeDocument/2006/relationships" id="256" r:id="R3ae28c8056db41fc"/>
    <p:sldId xmlns:r="http://schemas.openxmlformats.org/officeDocument/2006/relationships" id="257" r:id="Rb92833370e684743"/>
    <p:sldId xmlns:r="http://schemas.openxmlformats.org/officeDocument/2006/relationships" id="258" r:id="R0f22943da79c43bd"/>
    <p:sldId xmlns:r="http://schemas.openxmlformats.org/officeDocument/2006/relationships" id="259" r:id="Rdaa3697a1579416d"/>
    <p:sldId xmlns:r="http://schemas.openxmlformats.org/officeDocument/2006/relationships" id="260" r:id="R8c2ba82637464cda"/>
    <p:sldId xmlns:r="http://schemas.openxmlformats.org/officeDocument/2006/relationships" id="261" r:id="R50e0b2b11daa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0c0a5041b4756" /><Relationship Type="http://schemas.openxmlformats.org/officeDocument/2006/relationships/slide" Target="/ppt/slides/slide1.xml" Id="R3ae28c8056db41fc" /><Relationship Type="http://schemas.openxmlformats.org/officeDocument/2006/relationships/slide" Target="/ppt/slides/slide2.xml" Id="Rb92833370e684743" /><Relationship Type="http://schemas.openxmlformats.org/officeDocument/2006/relationships/slide" Target="/ppt/slides/slide3.xml" Id="R0f22943da79c43bd" /><Relationship Type="http://schemas.openxmlformats.org/officeDocument/2006/relationships/slide" Target="/ppt/slides/slide4.xml" Id="Rdaa3697a1579416d" /><Relationship Type="http://schemas.openxmlformats.org/officeDocument/2006/relationships/slide" Target="/ppt/slides/slide5.xml" Id="R8c2ba82637464cda" /><Relationship Type="http://schemas.openxmlformats.org/officeDocument/2006/relationships/slide" Target="/ppt/slides/slide6.xml" Id="R50e0b2b11daa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ce4c23c47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c095d308b44df" /><Relationship Type="http://schemas.openxmlformats.org/officeDocument/2006/relationships/theme" Target="/ppt/slideMasters/theme/theme1.xml" Id="R3a513813fa7141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c095d308b44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70ca7ba6942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eb8825add41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a511331f9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23d22f8ea42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e583490b5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2bc5481b041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FÆRILI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Jarlsborgveien 3J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17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984 023 030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FÆRILI AS</a:t>
            </a:r>
          </a:p>
        </p:txBody>
      </p:sp>
    </p:spTree>
  </p:cSld>
  <p:clrMapOvr>
    <a:masterClrMapping xmlns:a="http://schemas.openxmlformats.org/drawingml/2006/main"/>
  </p:clrMapOvr>
</p:sld>
</file>