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c600343e5d4a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737002408c4359"/>
  </p:sldMasterIdLst>
  <p:sldIdLst>
    <p:sldId xmlns:r="http://schemas.openxmlformats.org/officeDocument/2006/relationships" id="256" r:id="R62104a58899b4cf3"/>
    <p:sldId xmlns:r="http://schemas.openxmlformats.org/officeDocument/2006/relationships" id="257" r:id="R955276e846574f6b"/>
    <p:sldId xmlns:r="http://schemas.openxmlformats.org/officeDocument/2006/relationships" id="258" r:id="R444a6a7650df41db"/>
    <p:sldId xmlns:r="http://schemas.openxmlformats.org/officeDocument/2006/relationships" id="259" r:id="R42aa3b296e524725"/>
    <p:sldId xmlns:r="http://schemas.openxmlformats.org/officeDocument/2006/relationships" id="260" r:id="Raf661e2ff3064b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37002408c4359" /><Relationship Type="http://schemas.openxmlformats.org/officeDocument/2006/relationships/slide" Target="/ppt/slides/slide1.xml" Id="R62104a58899b4cf3" /><Relationship Type="http://schemas.openxmlformats.org/officeDocument/2006/relationships/slide" Target="/ppt/slides/slide2.xml" Id="R955276e846574f6b" /><Relationship Type="http://schemas.openxmlformats.org/officeDocument/2006/relationships/slide" Target="/ppt/slides/slide3.xml" Id="R444a6a7650df41db" /><Relationship Type="http://schemas.openxmlformats.org/officeDocument/2006/relationships/slide" Target="/ppt/slides/slide4.xml" Id="R42aa3b296e524725" /><Relationship Type="http://schemas.openxmlformats.org/officeDocument/2006/relationships/slide" Target="/ppt/slides/slide5.xml" Id="Raf661e2ff3064b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30eca8e8434b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7aa824cc045b1" /><Relationship Type="http://schemas.openxmlformats.org/officeDocument/2006/relationships/theme" Target="/ppt/slideMasters/theme/theme1.xml" Id="R2fc4ba875ba34c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47aa824cc045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78390c8384e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0b90c82604d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9e8945d9a46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6c62de8f049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eb906cfaa40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MARKEDSKONSERN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MARKEDSKONSERN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984 014 813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