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f5aa3fd5b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ce94b857a46f8"/>
  </p:sldMasterIdLst>
  <p:sldIdLst>
    <p:sldId xmlns:r="http://schemas.openxmlformats.org/officeDocument/2006/relationships" id="256" r:id="R771e315f69b54111"/>
    <p:sldId xmlns:r="http://schemas.openxmlformats.org/officeDocument/2006/relationships" id="257" r:id="Rca98024acb254642"/>
    <p:sldId xmlns:r="http://schemas.openxmlformats.org/officeDocument/2006/relationships" id="258" r:id="R09d8ec5d8bee4c5d"/>
    <p:sldId xmlns:r="http://schemas.openxmlformats.org/officeDocument/2006/relationships" id="259" r:id="Rcc53203547a142b8"/>
    <p:sldId xmlns:r="http://schemas.openxmlformats.org/officeDocument/2006/relationships" id="260" r:id="Rf580c7fff27d4dd0"/>
    <p:sldId xmlns:r="http://schemas.openxmlformats.org/officeDocument/2006/relationships" id="261" r:id="Rea5c7eb897ac44bb"/>
    <p:sldId xmlns:r="http://schemas.openxmlformats.org/officeDocument/2006/relationships" id="262" r:id="Rb560d4635d07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ce94b857a46f8" /><Relationship Type="http://schemas.openxmlformats.org/officeDocument/2006/relationships/slide" Target="/ppt/slides/slide1.xml" Id="R771e315f69b54111" /><Relationship Type="http://schemas.openxmlformats.org/officeDocument/2006/relationships/slide" Target="/ppt/slides/slide2.xml" Id="Rca98024acb254642" /><Relationship Type="http://schemas.openxmlformats.org/officeDocument/2006/relationships/slide" Target="/ppt/slides/slide3.xml" Id="R09d8ec5d8bee4c5d" /><Relationship Type="http://schemas.openxmlformats.org/officeDocument/2006/relationships/slide" Target="/ppt/slides/slide4.xml" Id="Rcc53203547a142b8" /><Relationship Type="http://schemas.openxmlformats.org/officeDocument/2006/relationships/slide" Target="/ppt/slides/slide5.xml" Id="Rf580c7fff27d4dd0" /><Relationship Type="http://schemas.openxmlformats.org/officeDocument/2006/relationships/slide" Target="/ppt/slides/slide6.xml" Id="Rea5c7eb897ac44bb" /><Relationship Type="http://schemas.openxmlformats.org/officeDocument/2006/relationships/slide" Target="/ppt/slides/slide7.xml" Id="Rb560d4635d07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2c5d67492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8dbade804e96" /><Relationship Type="http://schemas.openxmlformats.org/officeDocument/2006/relationships/theme" Target="/ppt/slideMasters/theme/theme1.xml" Id="R5bc3c88f26d54e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28dbade80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eb723d17c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97b847be34e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8ae56f4440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a60d98ef040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b6922efce4d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ed74aee7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833427f849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MEERU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MEERU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550 563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KAI TONNING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Torleiv Kvalviks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983 983 588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MEERU AS</a:t>
            </a:r>
          </a:p>
        </p:txBody>
      </p:sp>
    </p:spTree>
  </p:cSld>
  <p:clrMapOvr>
    <a:masterClrMapping xmlns:a="http://schemas.openxmlformats.org/drawingml/2006/main"/>
  </p:clrMapOvr>
</p:sld>
</file>