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4ec7497fa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464624ca74ced"/>
  </p:sldMasterIdLst>
  <p:sldIdLst>
    <p:sldId xmlns:r="http://schemas.openxmlformats.org/officeDocument/2006/relationships" id="256" r:id="R586955046060427b"/>
    <p:sldId xmlns:r="http://schemas.openxmlformats.org/officeDocument/2006/relationships" id="257" r:id="R5095a3e61ac642ed"/>
    <p:sldId xmlns:r="http://schemas.openxmlformats.org/officeDocument/2006/relationships" id="258" r:id="R04208f57117943e8"/>
    <p:sldId xmlns:r="http://schemas.openxmlformats.org/officeDocument/2006/relationships" id="259" r:id="R93adf902454c45fa"/>
    <p:sldId xmlns:r="http://schemas.openxmlformats.org/officeDocument/2006/relationships" id="260" r:id="R0944436c1f0b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464624ca74ced" /><Relationship Type="http://schemas.openxmlformats.org/officeDocument/2006/relationships/slide" Target="/ppt/slides/slide1.xml" Id="R586955046060427b" /><Relationship Type="http://schemas.openxmlformats.org/officeDocument/2006/relationships/slide" Target="/ppt/slides/slide2.xml" Id="R5095a3e61ac642ed" /><Relationship Type="http://schemas.openxmlformats.org/officeDocument/2006/relationships/slide" Target="/ppt/slides/slide3.xml" Id="R04208f57117943e8" /><Relationship Type="http://schemas.openxmlformats.org/officeDocument/2006/relationships/slide" Target="/ppt/slides/slide4.xml" Id="R93adf902454c45fa" /><Relationship Type="http://schemas.openxmlformats.org/officeDocument/2006/relationships/slide" Target="/ppt/slides/slide5.xml" Id="R0944436c1f0b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7a90a41ac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9c88cc6341bf" /><Relationship Type="http://schemas.openxmlformats.org/officeDocument/2006/relationships/theme" Target="/ppt/slideMasters/theme/theme1.xml" Id="Rbe7063d97aeb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99c88cc63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235925f1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383f78eb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9ea3ab8af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bc6ffff1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8a74673c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