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827e4635a946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a0b27e98d74c29"/>
  </p:sldMasterIdLst>
  <p:sldIdLst>
    <p:sldId xmlns:r="http://schemas.openxmlformats.org/officeDocument/2006/relationships" id="256" r:id="R68d345652e5b49ac"/>
    <p:sldId xmlns:r="http://schemas.openxmlformats.org/officeDocument/2006/relationships" id="257" r:id="R7e8b076bed3040ca"/>
    <p:sldId xmlns:r="http://schemas.openxmlformats.org/officeDocument/2006/relationships" id="258" r:id="Rf631e9f621b544c4"/>
    <p:sldId xmlns:r="http://schemas.openxmlformats.org/officeDocument/2006/relationships" id="259" r:id="R8110854c25d24193"/>
    <p:sldId xmlns:r="http://schemas.openxmlformats.org/officeDocument/2006/relationships" id="260" r:id="R00c4a0fadf334f00"/>
    <p:sldId xmlns:r="http://schemas.openxmlformats.org/officeDocument/2006/relationships" id="261" r:id="R10ec9a95c48247f8"/>
    <p:sldId xmlns:r="http://schemas.openxmlformats.org/officeDocument/2006/relationships" id="262" r:id="R121c85c490aa47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a0b27e98d74c29" /><Relationship Type="http://schemas.openxmlformats.org/officeDocument/2006/relationships/slide" Target="/ppt/slides/slide1.xml" Id="R68d345652e5b49ac" /><Relationship Type="http://schemas.openxmlformats.org/officeDocument/2006/relationships/slide" Target="/ppt/slides/slide2.xml" Id="R7e8b076bed3040ca" /><Relationship Type="http://schemas.openxmlformats.org/officeDocument/2006/relationships/slide" Target="/ppt/slides/slide3.xml" Id="Rf631e9f621b544c4" /><Relationship Type="http://schemas.openxmlformats.org/officeDocument/2006/relationships/slide" Target="/ppt/slides/slide4.xml" Id="R8110854c25d24193" /><Relationship Type="http://schemas.openxmlformats.org/officeDocument/2006/relationships/slide" Target="/ppt/slides/slide5.xml" Id="R00c4a0fadf334f00" /><Relationship Type="http://schemas.openxmlformats.org/officeDocument/2006/relationships/slide" Target="/ppt/slides/slide6.xml" Id="R10ec9a95c48247f8" /><Relationship Type="http://schemas.openxmlformats.org/officeDocument/2006/relationships/slide" Target="/ppt/slides/slide7.xml" Id="R121c85c490aa47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e674dda3ef46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fb9598cfc4ff8" /><Relationship Type="http://schemas.openxmlformats.org/officeDocument/2006/relationships/theme" Target="/ppt/slideMasters/theme/theme1.xml" Id="Rc4376c6dfad04b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2fb9598cfc4f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f4f490fea41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d8ebdbce94f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475a2a1ee42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08f06d1d54e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f9e6fc81f46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4b53d4d9140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d20b804154a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PRO-SJEKT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PRO-SJEKT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PRO-SJEKT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PRO-SJEKT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PRO-SJEKT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PRO-SJEKT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12 563 956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2 125 171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1 721 283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1 080 691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4 384 062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PRO-SJEKT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SØR-REIME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PRO-SJEKT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60 80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983 898 033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PRO-SJEKT REGNSKAP AS</a:t>
            </a:r>
          </a:p>
        </p:txBody>
      </p:sp>
    </p:spTree>
  </p:cSld>
  <p:clrMapOvr>
    <a:masterClrMapping xmlns:a="http://schemas.openxmlformats.org/drawingml/2006/main"/>
  </p:clrMapOvr>
</p:sld>
</file>