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fa466dfb5045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c7d81c9df475c"/>
  </p:sldMasterIdLst>
  <p:sldIdLst>
    <p:sldId xmlns:r="http://schemas.openxmlformats.org/officeDocument/2006/relationships" id="256" r:id="Re2dd5034a72446d2"/>
    <p:sldId xmlns:r="http://schemas.openxmlformats.org/officeDocument/2006/relationships" id="257" r:id="Ra9f90e762f234ffd"/>
    <p:sldId xmlns:r="http://schemas.openxmlformats.org/officeDocument/2006/relationships" id="258" r:id="Recfe64b72461413d"/>
    <p:sldId xmlns:r="http://schemas.openxmlformats.org/officeDocument/2006/relationships" id="259" r:id="Red20c60432674b67"/>
    <p:sldId xmlns:r="http://schemas.openxmlformats.org/officeDocument/2006/relationships" id="260" r:id="Rd176a37b04b04579"/>
    <p:sldId xmlns:r="http://schemas.openxmlformats.org/officeDocument/2006/relationships" id="261" r:id="R50bc2be602a647df"/>
    <p:sldId xmlns:r="http://schemas.openxmlformats.org/officeDocument/2006/relationships" id="262" r:id="R3c82bb1cdb75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c7d81c9df475c" /><Relationship Type="http://schemas.openxmlformats.org/officeDocument/2006/relationships/slide" Target="/ppt/slides/slide1.xml" Id="Re2dd5034a72446d2" /><Relationship Type="http://schemas.openxmlformats.org/officeDocument/2006/relationships/slide" Target="/ppt/slides/slide2.xml" Id="Ra9f90e762f234ffd" /><Relationship Type="http://schemas.openxmlformats.org/officeDocument/2006/relationships/slide" Target="/ppt/slides/slide3.xml" Id="Recfe64b72461413d" /><Relationship Type="http://schemas.openxmlformats.org/officeDocument/2006/relationships/slide" Target="/ppt/slides/slide4.xml" Id="Red20c60432674b67" /><Relationship Type="http://schemas.openxmlformats.org/officeDocument/2006/relationships/slide" Target="/ppt/slides/slide5.xml" Id="Rd176a37b04b04579" /><Relationship Type="http://schemas.openxmlformats.org/officeDocument/2006/relationships/slide" Target="/ppt/slides/slide6.xml" Id="R50bc2be602a647df" /><Relationship Type="http://schemas.openxmlformats.org/officeDocument/2006/relationships/slide" Target="/ppt/slides/slide7.xml" Id="R3c82bb1cdb75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ef592be26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8ac10ba614a8a" /><Relationship Type="http://schemas.openxmlformats.org/officeDocument/2006/relationships/theme" Target="/ppt/slideMasters/theme/theme1.xml" Id="Rbf52b8483a49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8ac10ba61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43d3b99a745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94eadc7b0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7d28a8b17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b025ddbd6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af89948ab47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7302b260845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ffd833682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