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970e5a1488c48c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222b538249a4669"/>
  </p:sldMasterIdLst>
  <p:sldIdLst>
    <p:sldId xmlns:r="http://schemas.openxmlformats.org/officeDocument/2006/relationships" id="256" r:id="Ra42a6eb4c32b4b60"/>
    <p:sldId xmlns:r="http://schemas.openxmlformats.org/officeDocument/2006/relationships" id="257" r:id="R7229cadead0b4e80"/>
    <p:sldId xmlns:r="http://schemas.openxmlformats.org/officeDocument/2006/relationships" id="258" r:id="R5314f2c4ff5b46a9"/>
    <p:sldId xmlns:r="http://schemas.openxmlformats.org/officeDocument/2006/relationships" id="259" r:id="R957c283225e84b64"/>
    <p:sldId xmlns:r="http://schemas.openxmlformats.org/officeDocument/2006/relationships" id="260" r:id="Rb75340b5d4554731"/>
    <p:sldId xmlns:r="http://schemas.openxmlformats.org/officeDocument/2006/relationships" id="261" r:id="R44d059d6cf0347f5"/>
    <p:sldId xmlns:r="http://schemas.openxmlformats.org/officeDocument/2006/relationships" id="262" r:id="Rfb8bbc73ec584d7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22b538249a4669" /><Relationship Type="http://schemas.openxmlformats.org/officeDocument/2006/relationships/slide" Target="/ppt/slides/slide1.xml" Id="Ra42a6eb4c32b4b60" /><Relationship Type="http://schemas.openxmlformats.org/officeDocument/2006/relationships/slide" Target="/ppt/slides/slide2.xml" Id="R7229cadead0b4e80" /><Relationship Type="http://schemas.openxmlformats.org/officeDocument/2006/relationships/slide" Target="/ppt/slides/slide3.xml" Id="R5314f2c4ff5b46a9" /><Relationship Type="http://schemas.openxmlformats.org/officeDocument/2006/relationships/slide" Target="/ppt/slides/slide4.xml" Id="R957c283225e84b64" /><Relationship Type="http://schemas.openxmlformats.org/officeDocument/2006/relationships/slide" Target="/ppt/slides/slide5.xml" Id="Rb75340b5d4554731" /><Relationship Type="http://schemas.openxmlformats.org/officeDocument/2006/relationships/slide" Target="/ppt/slides/slide6.xml" Id="R44d059d6cf0347f5" /><Relationship Type="http://schemas.openxmlformats.org/officeDocument/2006/relationships/slide" Target="/ppt/slides/slide7.xml" Id="Rfb8bbc73ec584d7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9eafc2eff64fa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18785097ba41d4" /><Relationship Type="http://schemas.openxmlformats.org/officeDocument/2006/relationships/theme" Target="/ppt/slideMasters/theme/theme1.xml" Id="Re3b9e8c74ce9489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318785097ba41d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6bb80c6266403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ca9af2c97d4b9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edf9e9e4e5435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c50f002f49421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5c7e853943400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3325cb213d486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91ed1f4eed4ee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PKF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PKF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PKF REVISJON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PKF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PKF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PKF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74 876 285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28 589 133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22 571 113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1 245 415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39 803 326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PKF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PKF REVISJON AS  –  15,8 %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ARENTZ-HANSEN ROLF  –  10,5 %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CHATTREE SANCHIT  –  10,5 %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HANEKAMHAUG BARBRO  –  10,5 %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HOVLAND JØRN  –  10,5 %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KNUTSEN JO-INGE  –  10,5 %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PKF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Sandakerveien 114A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0484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78 28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pkf.no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983 773 370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PKF REVISJON AS</a:t>
            </a:r>
          </a:p>
        </p:txBody>
      </p:sp>
    </p:spTree>
  </p:cSld>
  <p:clrMapOvr>
    <a:masterClrMapping xmlns:a="http://schemas.openxmlformats.org/drawingml/2006/main"/>
  </p:clrMapOvr>
</p:sld>
</file>