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c293458bd34a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7cd3119a224269"/>
  </p:sldMasterIdLst>
  <p:sldIdLst>
    <p:sldId xmlns:r="http://schemas.openxmlformats.org/officeDocument/2006/relationships" id="256" r:id="R86041b82cdb14e7a"/>
    <p:sldId xmlns:r="http://schemas.openxmlformats.org/officeDocument/2006/relationships" id="257" r:id="Ref2145c240f34381"/>
    <p:sldId xmlns:r="http://schemas.openxmlformats.org/officeDocument/2006/relationships" id="258" r:id="R17ae3d3df6d4494f"/>
    <p:sldId xmlns:r="http://schemas.openxmlformats.org/officeDocument/2006/relationships" id="259" r:id="R75d0348d32944720"/>
    <p:sldId xmlns:r="http://schemas.openxmlformats.org/officeDocument/2006/relationships" id="260" r:id="Rf737557b39b64bad"/>
    <p:sldId xmlns:r="http://schemas.openxmlformats.org/officeDocument/2006/relationships" id="261" r:id="Ra3a5887ad96945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7cd3119a224269" /><Relationship Type="http://schemas.openxmlformats.org/officeDocument/2006/relationships/slide" Target="/ppt/slides/slide1.xml" Id="R86041b82cdb14e7a" /><Relationship Type="http://schemas.openxmlformats.org/officeDocument/2006/relationships/slide" Target="/ppt/slides/slide2.xml" Id="Ref2145c240f34381" /><Relationship Type="http://schemas.openxmlformats.org/officeDocument/2006/relationships/slide" Target="/ppt/slides/slide3.xml" Id="R17ae3d3df6d4494f" /><Relationship Type="http://schemas.openxmlformats.org/officeDocument/2006/relationships/slide" Target="/ppt/slides/slide4.xml" Id="R75d0348d32944720" /><Relationship Type="http://schemas.openxmlformats.org/officeDocument/2006/relationships/slide" Target="/ppt/slides/slide5.xml" Id="Rf737557b39b64bad" /><Relationship Type="http://schemas.openxmlformats.org/officeDocument/2006/relationships/slide" Target="/ppt/slides/slide6.xml" Id="Ra3a5887ad96945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a7dc7d326249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757f59d8745f9" /><Relationship Type="http://schemas.openxmlformats.org/officeDocument/2006/relationships/theme" Target="/ppt/slideMasters/theme/theme1.xml" Id="Rd1cd1a50d2d94f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4757f59d8745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120b30c154a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ef5fcd73a41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416aea63243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a416a693345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1e47997c142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7fdd4498d43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PKF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78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983 773 370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