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fbd230423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2f63be4904374"/>
  </p:sldMasterIdLst>
  <p:sldIdLst>
    <p:sldId xmlns:r="http://schemas.openxmlformats.org/officeDocument/2006/relationships" id="256" r:id="Ra0efd26d83e64eda"/>
    <p:sldId xmlns:r="http://schemas.openxmlformats.org/officeDocument/2006/relationships" id="257" r:id="Rd465cf3ba7e544a8"/>
    <p:sldId xmlns:r="http://schemas.openxmlformats.org/officeDocument/2006/relationships" id="258" r:id="Rb661659bcf80481c"/>
    <p:sldId xmlns:r="http://schemas.openxmlformats.org/officeDocument/2006/relationships" id="259" r:id="R5beb1f3ca22d48ed"/>
    <p:sldId xmlns:r="http://schemas.openxmlformats.org/officeDocument/2006/relationships" id="260" r:id="R8e97949c17d545aa"/>
    <p:sldId xmlns:r="http://schemas.openxmlformats.org/officeDocument/2006/relationships" id="261" r:id="R94b061b83db145f5"/>
    <p:sldId xmlns:r="http://schemas.openxmlformats.org/officeDocument/2006/relationships" id="262" r:id="R819e47aacb56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2f63be4904374" /><Relationship Type="http://schemas.openxmlformats.org/officeDocument/2006/relationships/slide" Target="/ppt/slides/slide1.xml" Id="Ra0efd26d83e64eda" /><Relationship Type="http://schemas.openxmlformats.org/officeDocument/2006/relationships/slide" Target="/ppt/slides/slide2.xml" Id="Rd465cf3ba7e544a8" /><Relationship Type="http://schemas.openxmlformats.org/officeDocument/2006/relationships/slide" Target="/ppt/slides/slide3.xml" Id="Rb661659bcf80481c" /><Relationship Type="http://schemas.openxmlformats.org/officeDocument/2006/relationships/slide" Target="/ppt/slides/slide4.xml" Id="R5beb1f3ca22d48ed" /><Relationship Type="http://schemas.openxmlformats.org/officeDocument/2006/relationships/slide" Target="/ppt/slides/slide5.xml" Id="R8e97949c17d545aa" /><Relationship Type="http://schemas.openxmlformats.org/officeDocument/2006/relationships/slide" Target="/ppt/slides/slide6.xml" Id="R94b061b83db145f5" /><Relationship Type="http://schemas.openxmlformats.org/officeDocument/2006/relationships/slide" Target="/ppt/slides/slide7.xml" Id="R819e47aacb56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cadc74ff8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704d4a144fa6" /><Relationship Type="http://schemas.openxmlformats.org/officeDocument/2006/relationships/theme" Target="/ppt/slideMasters/theme/theme1.xml" Id="Raf29d1f5e936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b704d4a14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fec7f9ba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2a59945d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5113288a2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9d964a725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42888d916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f6907120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69458f43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