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9bcb5dfb98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932031f05410a"/>
  </p:sldMasterIdLst>
  <p:sldIdLst>
    <p:sldId xmlns:r="http://schemas.openxmlformats.org/officeDocument/2006/relationships" id="256" r:id="R20e335839d324fbd"/>
    <p:sldId xmlns:r="http://schemas.openxmlformats.org/officeDocument/2006/relationships" id="257" r:id="R0bdc1e6b8c964134"/>
    <p:sldId xmlns:r="http://schemas.openxmlformats.org/officeDocument/2006/relationships" id="258" r:id="R9be9ddc940124b88"/>
    <p:sldId xmlns:r="http://schemas.openxmlformats.org/officeDocument/2006/relationships" id="259" r:id="R99538e38b8854825"/>
    <p:sldId xmlns:r="http://schemas.openxmlformats.org/officeDocument/2006/relationships" id="260" r:id="R3f6766a2f9b44164"/>
    <p:sldId xmlns:r="http://schemas.openxmlformats.org/officeDocument/2006/relationships" id="261" r:id="Rb4a172539057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932031f05410a" /><Relationship Type="http://schemas.openxmlformats.org/officeDocument/2006/relationships/slide" Target="/ppt/slides/slide1.xml" Id="R20e335839d324fbd" /><Relationship Type="http://schemas.openxmlformats.org/officeDocument/2006/relationships/slide" Target="/ppt/slides/slide2.xml" Id="R0bdc1e6b8c964134" /><Relationship Type="http://schemas.openxmlformats.org/officeDocument/2006/relationships/slide" Target="/ppt/slides/slide3.xml" Id="R9be9ddc940124b88" /><Relationship Type="http://schemas.openxmlformats.org/officeDocument/2006/relationships/slide" Target="/ppt/slides/slide4.xml" Id="R99538e38b8854825" /><Relationship Type="http://schemas.openxmlformats.org/officeDocument/2006/relationships/slide" Target="/ppt/slides/slide5.xml" Id="R3f6766a2f9b44164" /><Relationship Type="http://schemas.openxmlformats.org/officeDocument/2006/relationships/slide" Target="/ppt/slides/slide6.xml" Id="Rb4a172539057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d95cfe63542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9bc17f84a4628" /><Relationship Type="http://schemas.openxmlformats.org/officeDocument/2006/relationships/theme" Target="/ppt/slideMasters/theme/theme1.xml" Id="Rd4e3cdefd955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9bc17f84a46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a4c1d3bb94c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0fdfbe4de41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73f80088b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fabdae13f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f9ed4f9a246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793198d014c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RYFYLKE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Taugården, Ryfylkevegen 1982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07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983 549 896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