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01a11d547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af79322af437c"/>
  </p:sldMasterIdLst>
  <p:sldIdLst>
    <p:sldId xmlns:r="http://schemas.openxmlformats.org/officeDocument/2006/relationships" id="256" r:id="R39d69fc79cd94bea"/>
    <p:sldId xmlns:r="http://schemas.openxmlformats.org/officeDocument/2006/relationships" id="257" r:id="R66d1aff6fe3d4de6"/>
    <p:sldId xmlns:r="http://schemas.openxmlformats.org/officeDocument/2006/relationships" id="258" r:id="R7a39f9ae77104745"/>
    <p:sldId xmlns:r="http://schemas.openxmlformats.org/officeDocument/2006/relationships" id="259" r:id="R2926338c4ff24f69"/>
    <p:sldId xmlns:r="http://schemas.openxmlformats.org/officeDocument/2006/relationships" id="260" r:id="Re37138000edc4900"/>
    <p:sldId xmlns:r="http://schemas.openxmlformats.org/officeDocument/2006/relationships" id="261" r:id="Rf8b60584516d4efe"/>
    <p:sldId xmlns:r="http://schemas.openxmlformats.org/officeDocument/2006/relationships" id="262" r:id="R97b123452644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af79322af437c" /><Relationship Type="http://schemas.openxmlformats.org/officeDocument/2006/relationships/slide" Target="/ppt/slides/slide1.xml" Id="R39d69fc79cd94bea" /><Relationship Type="http://schemas.openxmlformats.org/officeDocument/2006/relationships/slide" Target="/ppt/slides/slide2.xml" Id="R66d1aff6fe3d4de6" /><Relationship Type="http://schemas.openxmlformats.org/officeDocument/2006/relationships/slide" Target="/ppt/slides/slide3.xml" Id="R7a39f9ae77104745" /><Relationship Type="http://schemas.openxmlformats.org/officeDocument/2006/relationships/slide" Target="/ppt/slides/slide4.xml" Id="R2926338c4ff24f69" /><Relationship Type="http://schemas.openxmlformats.org/officeDocument/2006/relationships/slide" Target="/ppt/slides/slide5.xml" Id="Re37138000edc4900" /><Relationship Type="http://schemas.openxmlformats.org/officeDocument/2006/relationships/slide" Target="/ppt/slides/slide6.xml" Id="Rf8b60584516d4efe" /><Relationship Type="http://schemas.openxmlformats.org/officeDocument/2006/relationships/slide" Target="/ppt/slides/slide7.xml" Id="R97b123452644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4a38ffc35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0e74d6b64bb3" /><Relationship Type="http://schemas.openxmlformats.org/officeDocument/2006/relationships/theme" Target="/ppt/slideMasters/theme/theme1.xml" Id="R4cc0ce3e50d1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50e74d6b6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f617442a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46717679c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c813ae9549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4d07dbf20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068de3e9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5480336cc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761c0a70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