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13cde8f72a45a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d72967b0ef49ef"/>
  </p:sldMasterIdLst>
  <p:sldIdLst>
    <p:sldId xmlns:r="http://schemas.openxmlformats.org/officeDocument/2006/relationships" id="256" r:id="R674c8e2f550d4b7c"/>
    <p:sldId xmlns:r="http://schemas.openxmlformats.org/officeDocument/2006/relationships" id="257" r:id="R2d58d605b9104ace"/>
    <p:sldId xmlns:r="http://schemas.openxmlformats.org/officeDocument/2006/relationships" id="258" r:id="Rd406962f7e33411f"/>
    <p:sldId xmlns:r="http://schemas.openxmlformats.org/officeDocument/2006/relationships" id="259" r:id="R0c5cbcbc13384d31"/>
    <p:sldId xmlns:r="http://schemas.openxmlformats.org/officeDocument/2006/relationships" id="260" r:id="R652fca7adcb84957"/>
    <p:sldId xmlns:r="http://schemas.openxmlformats.org/officeDocument/2006/relationships" id="261" r:id="R91144afa374b4933"/>
    <p:sldId xmlns:r="http://schemas.openxmlformats.org/officeDocument/2006/relationships" id="262" r:id="R8cd02964f4324f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d72967b0ef49ef" /><Relationship Type="http://schemas.openxmlformats.org/officeDocument/2006/relationships/slide" Target="/ppt/slides/slide1.xml" Id="R674c8e2f550d4b7c" /><Relationship Type="http://schemas.openxmlformats.org/officeDocument/2006/relationships/slide" Target="/ppt/slides/slide2.xml" Id="R2d58d605b9104ace" /><Relationship Type="http://schemas.openxmlformats.org/officeDocument/2006/relationships/slide" Target="/ppt/slides/slide3.xml" Id="Rd406962f7e33411f" /><Relationship Type="http://schemas.openxmlformats.org/officeDocument/2006/relationships/slide" Target="/ppt/slides/slide4.xml" Id="R0c5cbcbc13384d31" /><Relationship Type="http://schemas.openxmlformats.org/officeDocument/2006/relationships/slide" Target="/ppt/slides/slide5.xml" Id="R652fca7adcb84957" /><Relationship Type="http://schemas.openxmlformats.org/officeDocument/2006/relationships/slide" Target="/ppt/slides/slide6.xml" Id="R91144afa374b4933" /><Relationship Type="http://schemas.openxmlformats.org/officeDocument/2006/relationships/slide" Target="/ppt/slides/slide7.xml" Id="R8cd02964f4324f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4c6535fc43454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2767c16c7f4d63" /><Relationship Type="http://schemas.openxmlformats.org/officeDocument/2006/relationships/theme" Target="/ppt/slideMasters/theme/theme1.xml" Id="R343f90a1d33845d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2767c16c7f4d6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7abf42a9f34a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3b3567f7fb4b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71b3dcd4cb40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d7352070f7490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9459e8ff274f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8b590e3b91486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771b0db83c49f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FJORD1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FJORD1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FJORD1 AS ble etablert [år] og holder til i Florø.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FJORD1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FJORD1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FJORD1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3 925 853 000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600 530 000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116 728 000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931 468 000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11 004 289 000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FJORD1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EFFRA BIDCO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FJORD1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Strandavegen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6905 Florø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75 70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fjord1@fjord1.no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www.fjord1.no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983 472 583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FJORD1 AS</a:t>
            </a:r>
          </a:p>
        </p:txBody>
      </p:sp>
    </p:spTree>
  </p:cSld>
  <p:clrMapOvr>
    <a:masterClrMapping xmlns:a="http://schemas.openxmlformats.org/drawingml/2006/main"/>
  </p:clrMapOvr>
</p:sld>
</file>