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fa121b840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fc78831454ad1"/>
  </p:sldMasterIdLst>
  <p:sldIdLst>
    <p:sldId xmlns:r="http://schemas.openxmlformats.org/officeDocument/2006/relationships" id="256" r:id="R36add83388ae4ff6"/>
    <p:sldId xmlns:r="http://schemas.openxmlformats.org/officeDocument/2006/relationships" id="257" r:id="Rdbb521f7613e4329"/>
    <p:sldId xmlns:r="http://schemas.openxmlformats.org/officeDocument/2006/relationships" id="258" r:id="R3be522a9b1334068"/>
    <p:sldId xmlns:r="http://schemas.openxmlformats.org/officeDocument/2006/relationships" id="259" r:id="R7d6cf510813d4813"/>
    <p:sldId xmlns:r="http://schemas.openxmlformats.org/officeDocument/2006/relationships" id="260" r:id="R8f20890dd4e84bc6"/>
    <p:sldId xmlns:r="http://schemas.openxmlformats.org/officeDocument/2006/relationships" id="261" r:id="Ra3179705b2954486"/>
    <p:sldId xmlns:r="http://schemas.openxmlformats.org/officeDocument/2006/relationships" id="262" r:id="R6b2d5cfbc076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fc78831454ad1" /><Relationship Type="http://schemas.openxmlformats.org/officeDocument/2006/relationships/slide" Target="/ppt/slides/slide1.xml" Id="R36add83388ae4ff6" /><Relationship Type="http://schemas.openxmlformats.org/officeDocument/2006/relationships/slide" Target="/ppt/slides/slide2.xml" Id="Rdbb521f7613e4329" /><Relationship Type="http://schemas.openxmlformats.org/officeDocument/2006/relationships/slide" Target="/ppt/slides/slide3.xml" Id="R3be522a9b1334068" /><Relationship Type="http://schemas.openxmlformats.org/officeDocument/2006/relationships/slide" Target="/ppt/slides/slide4.xml" Id="R7d6cf510813d4813" /><Relationship Type="http://schemas.openxmlformats.org/officeDocument/2006/relationships/slide" Target="/ppt/slides/slide5.xml" Id="R8f20890dd4e84bc6" /><Relationship Type="http://schemas.openxmlformats.org/officeDocument/2006/relationships/slide" Target="/ppt/slides/slide6.xml" Id="Ra3179705b2954486" /><Relationship Type="http://schemas.openxmlformats.org/officeDocument/2006/relationships/slide" Target="/ppt/slides/slide7.xml" Id="R6b2d5cfbc076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7c06da4b7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7f36b4e64fc2" /><Relationship Type="http://schemas.openxmlformats.org/officeDocument/2006/relationships/theme" Target="/ppt/slideMasters/theme/theme1.xml" Id="R233c44fa782b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67f36b4e6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452fe6da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2b4da38b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0dcd7078e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9a4700380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cccf1f38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26d05b2e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268c1b9ab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72 129 307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GERD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