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09c96299604a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bbe93807db4004"/>
  </p:sldMasterIdLst>
  <p:sldIdLst>
    <p:sldId xmlns:r="http://schemas.openxmlformats.org/officeDocument/2006/relationships" id="256" r:id="R29701565daa44391"/>
    <p:sldId xmlns:r="http://schemas.openxmlformats.org/officeDocument/2006/relationships" id="257" r:id="Re72f8ab429734c3d"/>
    <p:sldId xmlns:r="http://schemas.openxmlformats.org/officeDocument/2006/relationships" id="258" r:id="R60aed0609dcd408e"/>
    <p:sldId xmlns:r="http://schemas.openxmlformats.org/officeDocument/2006/relationships" id="259" r:id="Rcbb7ec88cf56479e"/>
    <p:sldId xmlns:r="http://schemas.openxmlformats.org/officeDocument/2006/relationships" id="260" r:id="R85655c2bac6e4993"/>
    <p:sldId xmlns:r="http://schemas.openxmlformats.org/officeDocument/2006/relationships" id="261" r:id="R6d79c97ec92d41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be93807db4004" /><Relationship Type="http://schemas.openxmlformats.org/officeDocument/2006/relationships/slide" Target="/ppt/slides/slide1.xml" Id="R29701565daa44391" /><Relationship Type="http://schemas.openxmlformats.org/officeDocument/2006/relationships/slide" Target="/ppt/slides/slide2.xml" Id="Re72f8ab429734c3d" /><Relationship Type="http://schemas.openxmlformats.org/officeDocument/2006/relationships/slide" Target="/ppt/slides/slide3.xml" Id="R60aed0609dcd408e" /><Relationship Type="http://schemas.openxmlformats.org/officeDocument/2006/relationships/slide" Target="/ppt/slides/slide4.xml" Id="Rcbb7ec88cf56479e" /><Relationship Type="http://schemas.openxmlformats.org/officeDocument/2006/relationships/slide" Target="/ppt/slides/slide5.xml" Id="R85655c2bac6e4993" /><Relationship Type="http://schemas.openxmlformats.org/officeDocument/2006/relationships/slide" Target="/ppt/slides/slide6.xml" Id="R6d79c97ec92d41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977b8ee9240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4ba49c6e14537" /><Relationship Type="http://schemas.openxmlformats.org/officeDocument/2006/relationships/theme" Target="/ppt/slideMasters/theme/theme1.xml" Id="R1fe4db71a9dd4b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d4ba49c6e145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9ca0250e640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788dbc6e34d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eda0716a543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6141c86644a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283c784804e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6ce365a3348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 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983 453 821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REMO AS</a:t>
            </a:r>
          </a:p>
        </p:txBody>
      </p:sp>
    </p:spTree>
  </p:cSld>
  <p:clrMapOvr>
    <a:masterClrMapping xmlns:a="http://schemas.openxmlformats.org/drawingml/2006/main"/>
  </p:clrMapOvr>
</p:sld>
</file>