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be216ed1eb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67d6de7c54cac"/>
  </p:sldMasterIdLst>
  <p:sldIdLst>
    <p:sldId xmlns:r="http://schemas.openxmlformats.org/officeDocument/2006/relationships" id="256" r:id="Rb4170ba0757343cc"/>
    <p:sldId xmlns:r="http://schemas.openxmlformats.org/officeDocument/2006/relationships" id="257" r:id="Rb2f7cb91fb294c1d"/>
    <p:sldId xmlns:r="http://schemas.openxmlformats.org/officeDocument/2006/relationships" id="258" r:id="Raee37c48c2824a3d"/>
    <p:sldId xmlns:r="http://schemas.openxmlformats.org/officeDocument/2006/relationships" id="259" r:id="R6fd5aa1e2e304b4b"/>
    <p:sldId xmlns:r="http://schemas.openxmlformats.org/officeDocument/2006/relationships" id="260" r:id="Rff88a553b4a9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67d6de7c54cac" /><Relationship Type="http://schemas.openxmlformats.org/officeDocument/2006/relationships/slide" Target="/ppt/slides/slide1.xml" Id="Rb4170ba0757343cc" /><Relationship Type="http://schemas.openxmlformats.org/officeDocument/2006/relationships/slide" Target="/ppt/slides/slide2.xml" Id="Rb2f7cb91fb294c1d" /><Relationship Type="http://schemas.openxmlformats.org/officeDocument/2006/relationships/slide" Target="/ppt/slides/slide3.xml" Id="Raee37c48c2824a3d" /><Relationship Type="http://schemas.openxmlformats.org/officeDocument/2006/relationships/slide" Target="/ppt/slides/slide4.xml" Id="R6fd5aa1e2e304b4b" /><Relationship Type="http://schemas.openxmlformats.org/officeDocument/2006/relationships/slide" Target="/ppt/slides/slide5.xml" Id="Rff88a553b4a9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825e9ddc5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592cd08da49d7" /><Relationship Type="http://schemas.openxmlformats.org/officeDocument/2006/relationships/theme" Target="/ppt/slideMasters/theme/theme1.xml" Id="R5dc6506678cc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d592cd08da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634ce0b0144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d85d3e48448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59ea280e9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0169c588543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70aa9530940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PINSEBEVEGELSEN 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PINSEBEVEGELSEN I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post@pinsebevegelsen.no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pinsebevegelsen.no/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983 409 555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PINSEBEVEGELSEN I NORGE</a:t>
            </a:r>
          </a:p>
        </p:txBody>
      </p:sp>
    </p:spTree>
  </p:cSld>
  <p:clrMapOvr>
    <a:masterClrMapping xmlns:a="http://schemas.openxmlformats.org/drawingml/2006/main"/>
  </p:clrMapOvr>
</p:sld>
</file>