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8850a4f48f4f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dbdbf6e390477a"/>
  </p:sldMasterIdLst>
  <p:sldIdLst>
    <p:sldId xmlns:r="http://schemas.openxmlformats.org/officeDocument/2006/relationships" id="256" r:id="R14c6f672b3fd4afd"/>
    <p:sldId xmlns:r="http://schemas.openxmlformats.org/officeDocument/2006/relationships" id="257" r:id="Reeb4127ec557440d"/>
    <p:sldId xmlns:r="http://schemas.openxmlformats.org/officeDocument/2006/relationships" id="258" r:id="Rc8db0ed895df47f4"/>
    <p:sldId xmlns:r="http://schemas.openxmlformats.org/officeDocument/2006/relationships" id="259" r:id="Rbaeff2de88ed4fce"/>
    <p:sldId xmlns:r="http://schemas.openxmlformats.org/officeDocument/2006/relationships" id="260" r:id="R0e6a9f5fd16f40b8"/>
    <p:sldId xmlns:r="http://schemas.openxmlformats.org/officeDocument/2006/relationships" id="261" r:id="R78b086207b7f4dce"/>
    <p:sldId xmlns:r="http://schemas.openxmlformats.org/officeDocument/2006/relationships" id="262" r:id="R38a55b9a0c3340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dbdbf6e390477a" /><Relationship Type="http://schemas.openxmlformats.org/officeDocument/2006/relationships/slide" Target="/ppt/slides/slide1.xml" Id="R14c6f672b3fd4afd" /><Relationship Type="http://schemas.openxmlformats.org/officeDocument/2006/relationships/slide" Target="/ppt/slides/slide2.xml" Id="Reeb4127ec557440d" /><Relationship Type="http://schemas.openxmlformats.org/officeDocument/2006/relationships/slide" Target="/ppt/slides/slide3.xml" Id="Rc8db0ed895df47f4" /><Relationship Type="http://schemas.openxmlformats.org/officeDocument/2006/relationships/slide" Target="/ppt/slides/slide4.xml" Id="Rbaeff2de88ed4fce" /><Relationship Type="http://schemas.openxmlformats.org/officeDocument/2006/relationships/slide" Target="/ppt/slides/slide5.xml" Id="R0e6a9f5fd16f40b8" /><Relationship Type="http://schemas.openxmlformats.org/officeDocument/2006/relationships/slide" Target="/ppt/slides/slide6.xml" Id="R78b086207b7f4dce" /><Relationship Type="http://schemas.openxmlformats.org/officeDocument/2006/relationships/slide" Target="/ppt/slides/slide7.xml" Id="R38a55b9a0c3340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952fd65b5c4d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bbf07479e40ba" /><Relationship Type="http://schemas.openxmlformats.org/officeDocument/2006/relationships/theme" Target="/ppt/slideMasters/theme/theme1.xml" Id="Re6063fbb858f41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bbbf07479e40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163f195524c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760f674884e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c01dba6b94e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7ba57fef245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5fb1c79514b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20e47b6424c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0fa3ad7124d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AGNITIO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AGNITIO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77 165 820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10 050 423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8 036 684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11 018 603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26 013 800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AHL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SMEDEGÅRD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 WIGUM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REIDAR GRYTBAKK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KÅRE FURRE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983 089 771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