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fc318f50f342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25b81f9df4422d"/>
  </p:sldMasterIdLst>
  <p:sldIdLst>
    <p:sldId xmlns:r="http://schemas.openxmlformats.org/officeDocument/2006/relationships" id="256" r:id="Ra7eed656d0224d1c"/>
    <p:sldId xmlns:r="http://schemas.openxmlformats.org/officeDocument/2006/relationships" id="257" r:id="R1fe6615597ce41d0"/>
    <p:sldId xmlns:r="http://schemas.openxmlformats.org/officeDocument/2006/relationships" id="258" r:id="Rce31c0895b174ebc"/>
    <p:sldId xmlns:r="http://schemas.openxmlformats.org/officeDocument/2006/relationships" id="259" r:id="R5a636e9b2cc04fe9"/>
    <p:sldId xmlns:r="http://schemas.openxmlformats.org/officeDocument/2006/relationships" id="260" r:id="R67647425e609486f"/>
    <p:sldId xmlns:r="http://schemas.openxmlformats.org/officeDocument/2006/relationships" id="261" r:id="R030edfbba6e24d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25b81f9df4422d" /><Relationship Type="http://schemas.openxmlformats.org/officeDocument/2006/relationships/slide" Target="/ppt/slides/slide1.xml" Id="Ra7eed656d0224d1c" /><Relationship Type="http://schemas.openxmlformats.org/officeDocument/2006/relationships/slide" Target="/ppt/slides/slide2.xml" Id="R1fe6615597ce41d0" /><Relationship Type="http://schemas.openxmlformats.org/officeDocument/2006/relationships/slide" Target="/ppt/slides/slide3.xml" Id="Rce31c0895b174ebc" /><Relationship Type="http://schemas.openxmlformats.org/officeDocument/2006/relationships/slide" Target="/ppt/slides/slide4.xml" Id="R5a636e9b2cc04fe9" /><Relationship Type="http://schemas.openxmlformats.org/officeDocument/2006/relationships/slide" Target="/ppt/slides/slide5.xml" Id="R67647425e609486f" /><Relationship Type="http://schemas.openxmlformats.org/officeDocument/2006/relationships/slide" Target="/ppt/slides/slide6.xml" Id="R030edfbba6e24d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877dc8f09c45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7eb2c50eb462d" /><Relationship Type="http://schemas.openxmlformats.org/officeDocument/2006/relationships/theme" Target="/ppt/slideMasters/theme/theme1.xml" Id="R73e576646e794f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b7eb2c50eb46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b41b84f544e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d83e9e23748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0b19320ba4f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f73e211e044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78bdcc49448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305a38d2943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AGNITIO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983 089 771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