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03606001f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cec2f1d234003"/>
  </p:sldMasterIdLst>
  <p:sldIdLst>
    <p:sldId xmlns:r="http://schemas.openxmlformats.org/officeDocument/2006/relationships" id="256" r:id="R8b432b98a4854e5d"/>
    <p:sldId xmlns:r="http://schemas.openxmlformats.org/officeDocument/2006/relationships" id="257" r:id="R5174c4e71bf34587"/>
    <p:sldId xmlns:r="http://schemas.openxmlformats.org/officeDocument/2006/relationships" id="258" r:id="Rf3374eb598bf4a98"/>
    <p:sldId xmlns:r="http://schemas.openxmlformats.org/officeDocument/2006/relationships" id="259" r:id="R14ce98acd0764995"/>
    <p:sldId xmlns:r="http://schemas.openxmlformats.org/officeDocument/2006/relationships" id="260" r:id="Rc12a4b50be8146c0"/>
    <p:sldId xmlns:r="http://schemas.openxmlformats.org/officeDocument/2006/relationships" id="261" r:id="R320cda76791a4233"/>
    <p:sldId xmlns:r="http://schemas.openxmlformats.org/officeDocument/2006/relationships" id="262" r:id="R206126d85466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cec2f1d234003" /><Relationship Type="http://schemas.openxmlformats.org/officeDocument/2006/relationships/slide" Target="/ppt/slides/slide1.xml" Id="R8b432b98a4854e5d" /><Relationship Type="http://schemas.openxmlformats.org/officeDocument/2006/relationships/slide" Target="/ppt/slides/slide2.xml" Id="R5174c4e71bf34587" /><Relationship Type="http://schemas.openxmlformats.org/officeDocument/2006/relationships/slide" Target="/ppt/slides/slide3.xml" Id="Rf3374eb598bf4a98" /><Relationship Type="http://schemas.openxmlformats.org/officeDocument/2006/relationships/slide" Target="/ppt/slides/slide4.xml" Id="R14ce98acd0764995" /><Relationship Type="http://schemas.openxmlformats.org/officeDocument/2006/relationships/slide" Target="/ppt/slides/slide5.xml" Id="Rc12a4b50be8146c0" /><Relationship Type="http://schemas.openxmlformats.org/officeDocument/2006/relationships/slide" Target="/ppt/slides/slide6.xml" Id="R320cda76791a4233" /><Relationship Type="http://schemas.openxmlformats.org/officeDocument/2006/relationships/slide" Target="/ppt/slides/slide7.xml" Id="R206126d85466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fad342ada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7eb71c7144e0" /><Relationship Type="http://schemas.openxmlformats.org/officeDocument/2006/relationships/theme" Target="/ppt/slideMasters/theme/theme1.xml" Id="R50e52f42dcf5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e7eb71c71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902a6d6c7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723d2dbd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e6d73a50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111de05d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fffc6a34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c1d39a76f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d9b7f2356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