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0b5ad64c7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9d7b2be8b4b74"/>
  </p:sldMasterIdLst>
  <p:sldIdLst>
    <p:sldId xmlns:r="http://schemas.openxmlformats.org/officeDocument/2006/relationships" id="256" r:id="R741a8b62ee8e474b"/>
    <p:sldId xmlns:r="http://schemas.openxmlformats.org/officeDocument/2006/relationships" id="257" r:id="Ra3f1ca0d092b4e91"/>
    <p:sldId xmlns:r="http://schemas.openxmlformats.org/officeDocument/2006/relationships" id="258" r:id="R251d5cf111604b4f"/>
    <p:sldId xmlns:r="http://schemas.openxmlformats.org/officeDocument/2006/relationships" id="259" r:id="R5c3f794bf2174a60"/>
    <p:sldId xmlns:r="http://schemas.openxmlformats.org/officeDocument/2006/relationships" id="260" r:id="R495a6f4558494fe7"/>
    <p:sldId xmlns:r="http://schemas.openxmlformats.org/officeDocument/2006/relationships" id="261" r:id="R4ff236ebe88245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9d7b2be8b4b74" /><Relationship Type="http://schemas.openxmlformats.org/officeDocument/2006/relationships/slide" Target="/ppt/slides/slide1.xml" Id="R741a8b62ee8e474b" /><Relationship Type="http://schemas.openxmlformats.org/officeDocument/2006/relationships/slide" Target="/ppt/slides/slide2.xml" Id="Ra3f1ca0d092b4e91" /><Relationship Type="http://schemas.openxmlformats.org/officeDocument/2006/relationships/slide" Target="/ppt/slides/slide3.xml" Id="R251d5cf111604b4f" /><Relationship Type="http://schemas.openxmlformats.org/officeDocument/2006/relationships/slide" Target="/ppt/slides/slide4.xml" Id="R5c3f794bf2174a60" /><Relationship Type="http://schemas.openxmlformats.org/officeDocument/2006/relationships/slide" Target="/ppt/slides/slide5.xml" Id="R495a6f4558494fe7" /><Relationship Type="http://schemas.openxmlformats.org/officeDocument/2006/relationships/slide" Target="/ppt/slides/slide6.xml" Id="R4ff236ebe88245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a55f3d336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9e538df064397" /><Relationship Type="http://schemas.openxmlformats.org/officeDocument/2006/relationships/theme" Target="/ppt/slideMasters/theme/theme1.xml" Id="R66d233c062f3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9e538df0643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546e3075c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73d050c23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85ced2307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c9942fa34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14201314e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346bb5e1e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DA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1 676 872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Høvleriet, Walkersgate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67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halden@revisor-team.no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DA</a:t>
            </a:r>
          </a:p>
        </p:txBody>
      </p:sp>
    </p:spTree>
  </p:cSld>
  <p:clrMapOvr>
    <a:masterClrMapping xmlns:a="http://schemas.openxmlformats.org/drawingml/2006/main"/>
  </p:clrMapOvr>
</p:sld>
</file>