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6c8dff2e4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ed855dbf84f4f"/>
  </p:sldMasterIdLst>
  <p:sldIdLst>
    <p:sldId xmlns:r="http://schemas.openxmlformats.org/officeDocument/2006/relationships" id="256" r:id="R47a79dd36d0840a6"/>
    <p:sldId xmlns:r="http://schemas.openxmlformats.org/officeDocument/2006/relationships" id="257" r:id="R35abdc3fcd3f441d"/>
    <p:sldId xmlns:r="http://schemas.openxmlformats.org/officeDocument/2006/relationships" id="258" r:id="Rc1f2ceab8f0843c3"/>
    <p:sldId xmlns:r="http://schemas.openxmlformats.org/officeDocument/2006/relationships" id="259" r:id="R785ac751a73f4425"/>
    <p:sldId xmlns:r="http://schemas.openxmlformats.org/officeDocument/2006/relationships" id="260" r:id="R59062ad42709491b"/>
    <p:sldId xmlns:r="http://schemas.openxmlformats.org/officeDocument/2006/relationships" id="261" r:id="Rb1ee980021c945bf"/>
    <p:sldId xmlns:r="http://schemas.openxmlformats.org/officeDocument/2006/relationships" id="262" r:id="Rfa526d97132d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ed855dbf84f4f" /><Relationship Type="http://schemas.openxmlformats.org/officeDocument/2006/relationships/slide" Target="/ppt/slides/slide1.xml" Id="R47a79dd36d0840a6" /><Relationship Type="http://schemas.openxmlformats.org/officeDocument/2006/relationships/slide" Target="/ppt/slides/slide2.xml" Id="R35abdc3fcd3f441d" /><Relationship Type="http://schemas.openxmlformats.org/officeDocument/2006/relationships/slide" Target="/ppt/slides/slide3.xml" Id="Rc1f2ceab8f0843c3" /><Relationship Type="http://schemas.openxmlformats.org/officeDocument/2006/relationships/slide" Target="/ppt/slides/slide4.xml" Id="R785ac751a73f4425" /><Relationship Type="http://schemas.openxmlformats.org/officeDocument/2006/relationships/slide" Target="/ppt/slides/slide5.xml" Id="R59062ad42709491b" /><Relationship Type="http://schemas.openxmlformats.org/officeDocument/2006/relationships/slide" Target="/ppt/slides/slide6.xml" Id="Rb1ee980021c945bf" /><Relationship Type="http://schemas.openxmlformats.org/officeDocument/2006/relationships/slide" Target="/ppt/slides/slide7.xml" Id="Rfa526d97132d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c3a17ee54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4b0ea761e4eef" /><Relationship Type="http://schemas.openxmlformats.org/officeDocument/2006/relationships/theme" Target="/ppt/slideMasters/theme/theme1.xml" Id="R615f1bea3467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4b0ea761e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d846391a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dfb3d29b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25dba808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9017f448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7d080d74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4f50fc0af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ef27ad52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