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b9b5b863dd4e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4c1cd117054582"/>
  </p:sldMasterIdLst>
  <p:sldIdLst>
    <p:sldId xmlns:r="http://schemas.openxmlformats.org/officeDocument/2006/relationships" id="256" r:id="R5774d4bb98c047ab"/>
    <p:sldId xmlns:r="http://schemas.openxmlformats.org/officeDocument/2006/relationships" id="257" r:id="Rde2ecd85b3814693"/>
    <p:sldId xmlns:r="http://schemas.openxmlformats.org/officeDocument/2006/relationships" id="258" r:id="Rb7fa78142c3e49ac"/>
    <p:sldId xmlns:r="http://schemas.openxmlformats.org/officeDocument/2006/relationships" id="259" r:id="R4748b8f45cbb495d"/>
    <p:sldId xmlns:r="http://schemas.openxmlformats.org/officeDocument/2006/relationships" id="260" r:id="R14400bc0790a463b"/>
    <p:sldId xmlns:r="http://schemas.openxmlformats.org/officeDocument/2006/relationships" id="261" r:id="R6fb9028c7091426d"/>
    <p:sldId xmlns:r="http://schemas.openxmlformats.org/officeDocument/2006/relationships" id="262" r:id="R0849a66502b746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4c1cd117054582" /><Relationship Type="http://schemas.openxmlformats.org/officeDocument/2006/relationships/slide" Target="/ppt/slides/slide1.xml" Id="R5774d4bb98c047ab" /><Relationship Type="http://schemas.openxmlformats.org/officeDocument/2006/relationships/slide" Target="/ppt/slides/slide2.xml" Id="Rde2ecd85b3814693" /><Relationship Type="http://schemas.openxmlformats.org/officeDocument/2006/relationships/slide" Target="/ppt/slides/slide3.xml" Id="Rb7fa78142c3e49ac" /><Relationship Type="http://schemas.openxmlformats.org/officeDocument/2006/relationships/slide" Target="/ppt/slides/slide4.xml" Id="R4748b8f45cbb495d" /><Relationship Type="http://schemas.openxmlformats.org/officeDocument/2006/relationships/slide" Target="/ppt/slides/slide5.xml" Id="R14400bc0790a463b" /><Relationship Type="http://schemas.openxmlformats.org/officeDocument/2006/relationships/slide" Target="/ppt/slides/slide6.xml" Id="R6fb9028c7091426d" /><Relationship Type="http://schemas.openxmlformats.org/officeDocument/2006/relationships/slide" Target="/ppt/slides/slide7.xml" Id="R0849a66502b746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656d4074f547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94e328b134fc9" /><Relationship Type="http://schemas.openxmlformats.org/officeDocument/2006/relationships/theme" Target="/ppt/slideMasters/theme/theme1.xml" Id="Rafd1adf6022c4a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194e328b134f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eaef7cf0747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4df5f5efd4b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c4319e43240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af99d156b4a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67b80c1e048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7c00e481a49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777e1f6a542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ØSTLANDSKE REVISORER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ØSTLANDSKE REVISORER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ØSTLANDSKE REVISORER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ØSTLANDSKE REVISORER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ØSTLANDSKE REVISORER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ØSTLANDSKE REVISORER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17 090 378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7 559 322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6 056 095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502 728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11 452 016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ØSTLANDSKE REVISORER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 INVEST OG EIENDOM AS  –  32,2 %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SØLVPOSTEN INVEST AS  –  32,2 %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 INVEST AS  –  19,8 %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KRISLO HOLDING AS  –  14,9 %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KALBERG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HAARE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ØSTLANDSKE REVISORER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Nøstegate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75 52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982 743 966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ØSTLANDSKE REVISORER AS</a:t>
            </a:r>
          </a:p>
        </p:txBody>
      </p:sp>
    </p:spTree>
  </p:cSld>
  <p:clrMapOvr>
    <a:masterClrMapping xmlns:a="http://schemas.openxmlformats.org/drawingml/2006/main"/>
  </p:clrMapOvr>
</p:sld>
</file>