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c981a633540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eac1422a814a3b"/>
  </p:sldMasterIdLst>
  <p:sldIdLst>
    <p:sldId xmlns:r="http://schemas.openxmlformats.org/officeDocument/2006/relationships" id="256" r:id="Re8b8de1bde854e9e"/>
    <p:sldId xmlns:r="http://schemas.openxmlformats.org/officeDocument/2006/relationships" id="257" r:id="Rfdc47c341a63420e"/>
    <p:sldId xmlns:r="http://schemas.openxmlformats.org/officeDocument/2006/relationships" id="258" r:id="Rc82f7f5620104112"/>
    <p:sldId xmlns:r="http://schemas.openxmlformats.org/officeDocument/2006/relationships" id="259" r:id="R0e86537df49747dd"/>
    <p:sldId xmlns:r="http://schemas.openxmlformats.org/officeDocument/2006/relationships" id="260" r:id="R2d4d2307030d474d"/>
    <p:sldId xmlns:r="http://schemas.openxmlformats.org/officeDocument/2006/relationships" id="261" r:id="Rae2b375773d44b8c"/>
    <p:sldId xmlns:r="http://schemas.openxmlformats.org/officeDocument/2006/relationships" id="262" r:id="Rf1594815a77c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ac1422a814a3b" /><Relationship Type="http://schemas.openxmlformats.org/officeDocument/2006/relationships/slide" Target="/ppt/slides/slide1.xml" Id="Re8b8de1bde854e9e" /><Relationship Type="http://schemas.openxmlformats.org/officeDocument/2006/relationships/slide" Target="/ppt/slides/slide2.xml" Id="Rfdc47c341a63420e" /><Relationship Type="http://schemas.openxmlformats.org/officeDocument/2006/relationships/slide" Target="/ppt/slides/slide3.xml" Id="Rc82f7f5620104112" /><Relationship Type="http://schemas.openxmlformats.org/officeDocument/2006/relationships/slide" Target="/ppt/slides/slide4.xml" Id="R0e86537df49747dd" /><Relationship Type="http://schemas.openxmlformats.org/officeDocument/2006/relationships/slide" Target="/ppt/slides/slide5.xml" Id="R2d4d2307030d474d" /><Relationship Type="http://schemas.openxmlformats.org/officeDocument/2006/relationships/slide" Target="/ppt/slides/slide6.xml" Id="Rae2b375773d44b8c" /><Relationship Type="http://schemas.openxmlformats.org/officeDocument/2006/relationships/slide" Target="/ppt/slides/slide7.xml" Id="Rf1594815a77c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bd7fd2f28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574e8bae64e22" /><Relationship Type="http://schemas.openxmlformats.org/officeDocument/2006/relationships/theme" Target="/ppt/slideMasters/theme/theme1.xml" Id="R4206dd7362aa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c574e8bae6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00bedc34645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2537be3bb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07f67c1f6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a937084da4f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2c008d1ae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52d4a79f48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ff6eb8cf5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ENTERPRISE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ENTERPRISE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1 112 442 597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344 585 089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282 804 803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141 357 070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643 919 686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