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8672c6bee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d9a63ff004263"/>
  </p:sldMasterIdLst>
  <p:sldIdLst>
    <p:sldId xmlns:r="http://schemas.openxmlformats.org/officeDocument/2006/relationships" id="256" r:id="R92e4d91181264568"/>
    <p:sldId xmlns:r="http://schemas.openxmlformats.org/officeDocument/2006/relationships" id="257" r:id="R821a023ba7e1426e"/>
    <p:sldId xmlns:r="http://schemas.openxmlformats.org/officeDocument/2006/relationships" id="258" r:id="R4606fa3a51dc4bce"/>
    <p:sldId xmlns:r="http://schemas.openxmlformats.org/officeDocument/2006/relationships" id="259" r:id="R98f8fe4fe0d544eb"/>
    <p:sldId xmlns:r="http://schemas.openxmlformats.org/officeDocument/2006/relationships" id="260" r:id="R70bb19467e554a39"/>
    <p:sldId xmlns:r="http://schemas.openxmlformats.org/officeDocument/2006/relationships" id="261" r:id="R10cfec060f0f4181"/>
    <p:sldId xmlns:r="http://schemas.openxmlformats.org/officeDocument/2006/relationships" id="262" r:id="Re925725619e642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d9a63ff004263" /><Relationship Type="http://schemas.openxmlformats.org/officeDocument/2006/relationships/slide" Target="/ppt/slides/slide1.xml" Id="R92e4d91181264568" /><Relationship Type="http://schemas.openxmlformats.org/officeDocument/2006/relationships/slide" Target="/ppt/slides/slide2.xml" Id="R821a023ba7e1426e" /><Relationship Type="http://schemas.openxmlformats.org/officeDocument/2006/relationships/slide" Target="/ppt/slides/slide3.xml" Id="R4606fa3a51dc4bce" /><Relationship Type="http://schemas.openxmlformats.org/officeDocument/2006/relationships/slide" Target="/ppt/slides/slide4.xml" Id="R98f8fe4fe0d544eb" /><Relationship Type="http://schemas.openxmlformats.org/officeDocument/2006/relationships/slide" Target="/ppt/slides/slide5.xml" Id="R70bb19467e554a39" /><Relationship Type="http://schemas.openxmlformats.org/officeDocument/2006/relationships/slide" Target="/ppt/slides/slide6.xml" Id="R10cfec060f0f4181" /><Relationship Type="http://schemas.openxmlformats.org/officeDocument/2006/relationships/slide" Target="/ppt/slides/slide7.xml" Id="Re925725619e642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c862cec57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b7f25bd04f66" /><Relationship Type="http://schemas.openxmlformats.org/officeDocument/2006/relationships/theme" Target="/ppt/slideMasters/theme/theme1.xml" Id="Rb244f732504d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cb7f25bd0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51ada9b40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dbfb88ea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879ad3ba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6a4293425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7a030fcc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ca2722b6c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ef77f6fd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