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4576f5eb2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4707b9cd94024"/>
  </p:sldMasterIdLst>
  <p:sldIdLst>
    <p:sldId xmlns:r="http://schemas.openxmlformats.org/officeDocument/2006/relationships" id="256" r:id="Rce1eb4f04b2a49fb"/>
    <p:sldId xmlns:r="http://schemas.openxmlformats.org/officeDocument/2006/relationships" id="257" r:id="Rb6d43ff702564ece"/>
    <p:sldId xmlns:r="http://schemas.openxmlformats.org/officeDocument/2006/relationships" id="258" r:id="R6cc3e7670dd14c4c"/>
    <p:sldId xmlns:r="http://schemas.openxmlformats.org/officeDocument/2006/relationships" id="259" r:id="R1971eea6fe0c44ab"/>
    <p:sldId xmlns:r="http://schemas.openxmlformats.org/officeDocument/2006/relationships" id="260" r:id="R269ea76caff040ea"/>
    <p:sldId xmlns:r="http://schemas.openxmlformats.org/officeDocument/2006/relationships" id="261" r:id="Rb3003f926bf74ba3"/>
    <p:sldId xmlns:r="http://schemas.openxmlformats.org/officeDocument/2006/relationships" id="262" r:id="R5ad214d4f83c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4707b9cd94024" /><Relationship Type="http://schemas.openxmlformats.org/officeDocument/2006/relationships/slide" Target="/ppt/slides/slide1.xml" Id="Rce1eb4f04b2a49fb" /><Relationship Type="http://schemas.openxmlformats.org/officeDocument/2006/relationships/slide" Target="/ppt/slides/slide2.xml" Id="Rb6d43ff702564ece" /><Relationship Type="http://schemas.openxmlformats.org/officeDocument/2006/relationships/slide" Target="/ppt/slides/slide3.xml" Id="R6cc3e7670dd14c4c" /><Relationship Type="http://schemas.openxmlformats.org/officeDocument/2006/relationships/slide" Target="/ppt/slides/slide4.xml" Id="R1971eea6fe0c44ab" /><Relationship Type="http://schemas.openxmlformats.org/officeDocument/2006/relationships/slide" Target="/ppt/slides/slide5.xml" Id="R269ea76caff040ea" /><Relationship Type="http://schemas.openxmlformats.org/officeDocument/2006/relationships/slide" Target="/ppt/slides/slide6.xml" Id="Rb3003f926bf74ba3" /><Relationship Type="http://schemas.openxmlformats.org/officeDocument/2006/relationships/slide" Target="/ppt/slides/slide7.xml" Id="R5ad214d4f83c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0c4fdca43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c9f747f844ab" /><Relationship Type="http://schemas.openxmlformats.org/officeDocument/2006/relationships/theme" Target="/ppt/slideMasters/theme/theme1.xml" Id="R382092dd951e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dc9f747f8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a08dda05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e4acf7fa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c9a2c5f6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fed69f55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510cc038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f00610ce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9adbbc7b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