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96db2347f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fa0b68d2f43e4"/>
  </p:sldMasterIdLst>
  <p:sldIdLst>
    <p:sldId xmlns:r="http://schemas.openxmlformats.org/officeDocument/2006/relationships" id="256" r:id="Rdf23adddb9594793"/>
    <p:sldId xmlns:r="http://schemas.openxmlformats.org/officeDocument/2006/relationships" id="257" r:id="R7c5fb0dd234d4224"/>
    <p:sldId xmlns:r="http://schemas.openxmlformats.org/officeDocument/2006/relationships" id="258" r:id="Re470750cba0e4efd"/>
    <p:sldId xmlns:r="http://schemas.openxmlformats.org/officeDocument/2006/relationships" id="259" r:id="Rc4c3691f0e3043c5"/>
    <p:sldId xmlns:r="http://schemas.openxmlformats.org/officeDocument/2006/relationships" id="260" r:id="R5728fe1357c543f9"/>
    <p:sldId xmlns:r="http://schemas.openxmlformats.org/officeDocument/2006/relationships" id="261" r:id="R0c82a3abeb91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fa0b68d2f43e4" /><Relationship Type="http://schemas.openxmlformats.org/officeDocument/2006/relationships/slide" Target="/ppt/slides/slide1.xml" Id="Rdf23adddb9594793" /><Relationship Type="http://schemas.openxmlformats.org/officeDocument/2006/relationships/slide" Target="/ppt/slides/slide2.xml" Id="R7c5fb0dd234d4224" /><Relationship Type="http://schemas.openxmlformats.org/officeDocument/2006/relationships/slide" Target="/ppt/slides/slide3.xml" Id="Re470750cba0e4efd" /><Relationship Type="http://schemas.openxmlformats.org/officeDocument/2006/relationships/slide" Target="/ppt/slides/slide4.xml" Id="Rc4c3691f0e3043c5" /><Relationship Type="http://schemas.openxmlformats.org/officeDocument/2006/relationships/slide" Target="/ppt/slides/slide5.xml" Id="R5728fe1357c543f9" /><Relationship Type="http://schemas.openxmlformats.org/officeDocument/2006/relationships/slide" Target="/ppt/slides/slide6.xml" Id="R0c82a3abeb91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ae8c7b183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5461c91849d9" /><Relationship Type="http://schemas.openxmlformats.org/officeDocument/2006/relationships/theme" Target="/ppt/slideMasters/theme/theme1.xml" Id="R96f0d498deac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c5461c918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8f7f2022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c4a87994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35b3e4cf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a83c45e7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e130bab5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76b9ce92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