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b35c7f877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d033e154a440e"/>
  </p:sldMasterIdLst>
  <p:sldIdLst>
    <p:sldId xmlns:r="http://schemas.openxmlformats.org/officeDocument/2006/relationships" id="256" r:id="Rb6cafd5246004eff"/>
    <p:sldId xmlns:r="http://schemas.openxmlformats.org/officeDocument/2006/relationships" id="257" r:id="R98fd55e5b1164a22"/>
    <p:sldId xmlns:r="http://schemas.openxmlformats.org/officeDocument/2006/relationships" id="258" r:id="Rf2ae6a009853487a"/>
    <p:sldId xmlns:r="http://schemas.openxmlformats.org/officeDocument/2006/relationships" id="259" r:id="R6c887b63b24342ae"/>
    <p:sldId xmlns:r="http://schemas.openxmlformats.org/officeDocument/2006/relationships" id="260" r:id="Rc7759ce3c771456e"/>
    <p:sldId xmlns:r="http://schemas.openxmlformats.org/officeDocument/2006/relationships" id="261" r:id="R751665784a1341bb"/>
    <p:sldId xmlns:r="http://schemas.openxmlformats.org/officeDocument/2006/relationships" id="262" r:id="R54c511a47959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d033e154a440e" /><Relationship Type="http://schemas.openxmlformats.org/officeDocument/2006/relationships/slide" Target="/ppt/slides/slide1.xml" Id="Rb6cafd5246004eff" /><Relationship Type="http://schemas.openxmlformats.org/officeDocument/2006/relationships/slide" Target="/ppt/slides/slide2.xml" Id="R98fd55e5b1164a22" /><Relationship Type="http://schemas.openxmlformats.org/officeDocument/2006/relationships/slide" Target="/ppt/slides/slide3.xml" Id="Rf2ae6a009853487a" /><Relationship Type="http://schemas.openxmlformats.org/officeDocument/2006/relationships/slide" Target="/ppt/slides/slide4.xml" Id="R6c887b63b24342ae" /><Relationship Type="http://schemas.openxmlformats.org/officeDocument/2006/relationships/slide" Target="/ppt/slides/slide5.xml" Id="Rc7759ce3c771456e" /><Relationship Type="http://schemas.openxmlformats.org/officeDocument/2006/relationships/slide" Target="/ppt/slides/slide6.xml" Id="R751665784a1341bb" /><Relationship Type="http://schemas.openxmlformats.org/officeDocument/2006/relationships/slide" Target="/ppt/slides/slide7.xml" Id="R54c511a47959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5d21f58bc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b49d260474111" /><Relationship Type="http://schemas.openxmlformats.org/officeDocument/2006/relationships/theme" Target="/ppt/slideMasters/theme/theme1.xml" Id="R76955b3d0667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b49d26047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3c400c728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3e28c07a4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555e5506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252480c9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7eecc57cb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12fb15725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4aaaa5f5e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