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697bc0891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f16bf84064653"/>
  </p:sldMasterIdLst>
  <p:sldIdLst>
    <p:sldId xmlns:r="http://schemas.openxmlformats.org/officeDocument/2006/relationships" id="256" r:id="R33c2727971614f8b"/>
    <p:sldId xmlns:r="http://schemas.openxmlformats.org/officeDocument/2006/relationships" id="257" r:id="Rab988691aebc4bd5"/>
    <p:sldId xmlns:r="http://schemas.openxmlformats.org/officeDocument/2006/relationships" id="258" r:id="Rceca345b138a4911"/>
    <p:sldId xmlns:r="http://schemas.openxmlformats.org/officeDocument/2006/relationships" id="259" r:id="Rd1585d0eb3e246d9"/>
    <p:sldId xmlns:r="http://schemas.openxmlformats.org/officeDocument/2006/relationships" id="260" r:id="Rbc0b7b0e08324b26"/>
    <p:sldId xmlns:r="http://schemas.openxmlformats.org/officeDocument/2006/relationships" id="261" r:id="R29bf36e92dda48ee"/>
    <p:sldId xmlns:r="http://schemas.openxmlformats.org/officeDocument/2006/relationships" id="262" r:id="Rd4f03f044e1a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f16bf84064653" /><Relationship Type="http://schemas.openxmlformats.org/officeDocument/2006/relationships/slide" Target="/ppt/slides/slide1.xml" Id="R33c2727971614f8b" /><Relationship Type="http://schemas.openxmlformats.org/officeDocument/2006/relationships/slide" Target="/ppt/slides/slide2.xml" Id="Rab988691aebc4bd5" /><Relationship Type="http://schemas.openxmlformats.org/officeDocument/2006/relationships/slide" Target="/ppt/slides/slide3.xml" Id="Rceca345b138a4911" /><Relationship Type="http://schemas.openxmlformats.org/officeDocument/2006/relationships/slide" Target="/ppt/slides/slide4.xml" Id="Rd1585d0eb3e246d9" /><Relationship Type="http://schemas.openxmlformats.org/officeDocument/2006/relationships/slide" Target="/ppt/slides/slide5.xml" Id="Rbc0b7b0e08324b26" /><Relationship Type="http://schemas.openxmlformats.org/officeDocument/2006/relationships/slide" Target="/ppt/slides/slide6.xml" Id="R29bf36e92dda48ee" /><Relationship Type="http://schemas.openxmlformats.org/officeDocument/2006/relationships/slide" Target="/ppt/slides/slide7.xml" Id="Rd4f03f044e1a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bfe5eeadb48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7ff3fdd2b4874" /><Relationship Type="http://schemas.openxmlformats.org/officeDocument/2006/relationships/theme" Target="/ppt/slideMasters/theme/theme1.xml" Id="R61042a137406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7ff3fdd2b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265a87e2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ebf7a8251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2e4c88baa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a62888b53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2f28bb485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d2491a47a44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ffdacc82049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116 016 996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594 227 730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