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ad436b820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ea3e3d63f4b67"/>
  </p:sldMasterIdLst>
  <p:sldIdLst>
    <p:sldId xmlns:r="http://schemas.openxmlformats.org/officeDocument/2006/relationships" id="256" r:id="R293ee3e6a83640d3"/>
    <p:sldId xmlns:r="http://schemas.openxmlformats.org/officeDocument/2006/relationships" id="257" r:id="R034d843c22ae4f64"/>
    <p:sldId xmlns:r="http://schemas.openxmlformats.org/officeDocument/2006/relationships" id="258" r:id="R2bb74717a80e4f62"/>
    <p:sldId xmlns:r="http://schemas.openxmlformats.org/officeDocument/2006/relationships" id="259" r:id="R4860afb03643456f"/>
    <p:sldId xmlns:r="http://schemas.openxmlformats.org/officeDocument/2006/relationships" id="260" r:id="R8cdc80c7c0634e95"/>
    <p:sldId xmlns:r="http://schemas.openxmlformats.org/officeDocument/2006/relationships" id="261" r:id="R9bec1597374f444e"/>
    <p:sldId xmlns:r="http://schemas.openxmlformats.org/officeDocument/2006/relationships" id="262" r:id="R21a87651ad56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ea3e3d63f4b67" /><Relationship Type="http://schemas.openxmlformats.org/officeDocument/2006/relationships/slide" Target="/ppt/slides/slide1.xml" Id="R293ee3e6a83640d3" /><Relationship Type="http://schemas.openxmlformats.org/officeDocument/2006/relationships/slide" Target="/ppt/slides/slide2.xml" Id="R034d843c22ae4f64" /><Relationship Type="http://schemas.openxmlformats.org/officeDocument/2006/relationships/slide" Target="/ppt/slides/slide3.xml" Id="R2bb74717a80e4f62" /><Relationship Type="http://schemas.openxmlformats.org/officeDocument/2006/relationships/slide" Target="/ppt/slides/slide4.xml" Id="R4860afb03643456f" /><Relationship Type="http://schemas.openxmlformats.org/officeDocument/2006/relationships/slide" Target="/ppt/slides/slide5.xml" Id="R8cdc80c7c0634e95" /><Relationship Type="http://schemas.openxmlformats.org/officeDocument/2006/relationships/slide" Target="/ppt/slides/slide6.xml" Id="R9bec1597374f444e" /><Relationship Type="http://schemas.openxmlformats.org/officeDocument/2006/relationships/slide" Target="/ppt/slides/slide7.xml" Id="R21a87651ad56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d4f3e127b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fec487fd4836" /><Relationship Type="http://schemas.openxmlformats.org/officeDocument/2006/relationships/theme" Target="/ppt/slideMasters/theme/theme1.xml" Id="Rd41ad5b3254c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6fec487fd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4833184a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c8b4259a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f92f4932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e34e4de9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dea58ff8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7d1eccb9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9e79b324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